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672" r:id="rId6"/>
  </p:sldMasterIdLst>
  <p:notesMasterIdLst>
    <p:notesMasterId r:id="rId41"/>
  </p:notesMasterIdLst>
  <p:sldIdLst>
    <p:sldId id="256" r:id="rId7"/>
    <p:sldId id="435" r:id="rId8"/>
    <p:sldId id="286" r:id="rId9"/>
    <p:sldId id="263" r:id="rId10"/>
    <p:sldId id="264" r:id="rId11"/>
    <p:sldId id="265" r:id="rId12"/>
    <p:sldId id="266" r:id="rId13"/>
    <p:sldId id="450" r:id="rId14"/>
    <p:sldId id="448" r:id="rId15"/>
    <p:sldId id="446" r:id="rId16"/>
    <p:sldId id="447" r:id="rId17"/>
    <p:sldId id="282" r:id="rId18"/>
    <p:sldId id="270" r:id="rId19"/>
    <p:sldId id="443" r:id="rId20"/>
    <p:sldId id="436" r:id="rId21"/>
    <p:sldId id="444" r:id="rId22"/>
    <p:sldId id="437" r:id="rId23"/>
    <p:sldId id="438" r:id="rId24"/>
    <p:sldId id="439" r:id="rId25"/>
    <p:sldId id="440" r:id="rId26"/>
    <p:sldId id="441" r:id="rId27"/>
    <p:sldId id="442" r:id="rId28"/>
    <p:sldId id="284" r:id="rId29"/>
    <p:sldId id="434" r:id="rId30"/>
    <p:sldId id="451" r:id="rId31"/>
    <p:sldId id="272" r:id="rId32"/>
    <p:sldId id="449" r:id="rId33"/>
    <p:sldId id="285" r:id="rId34"/>
    <p:sldId id="273" r:id="rId35"/>
    <p:sldId id="271" r:id="rId36"/>
    <p:sldId id="432" r:id="rId37"/>
    <p:sldId id="278" r:id="rId38"/>
    <p:sldId id="452" r:id="rId39"/>
    <p:sldId id="258"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F53D05-8779-E9E5-AD91-EE88E2C15AD2}" name="sami el gueddari" initials="seg" userId="ef1316b904af2e0c" providerId="Windows Live"/>
  <p188:author id="{92A6EC4C-93C4-ED74-9905-47A0CF9215C7}" name="Nicole Burns" initials="NB" userId="S::nicole.burns@paralympic.org::943d13b9-3269-45d5-8e82-4e7f8b1955ce" providerId="AD"/>
  <p188:author id="{A8D95B6D-DC60-7875-21F0-6140CAD4A782}" name="Xiaoyi Wang" initials="XW" userId="S::xiaoyi.wang@paralympic.org::75f495bb-0059-4f81-98bd-c806d036caf1" providerId="AD"/>
  <p188:author id="{11FF4DD1-B767-64E3-A912-18C45F11DD3B}" name="Tony Ward" initials="TW" userId="9ba3cb39c7be355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kub.krzywda@gmail.com" initials="ja" lastIdx="3" clrIdx="0">
    <p:extLst>
      <p:ext uri="{19B8F6BF-5375-455C-9EA6-DF929625EA0E}">
        <p15:presenceInfo xmlns:p15="http://schemas.microsoft.com/office/powerpoint/2012/main" userId="S::urn:spo:guest#jakub.krzywda@gmail.com::" providerId="AD"/>
      </p:ext>
    </p:extLst>
  </p:cmAuthor>
  <p:cmAuthor id="2" name="sueprasad@outlook.com" initials="su" lastIdx="5" clrIdx="1">
    <p:extLst>
      <p:ext uri="{19B8F6BF-5375-455C-9EA6-DF929625EA0E}">
        <p15:presenceInfo xmlns:p15="http://schemas.microsoft.com/office/powerpoint/2012/main" userId="S::urn:spo:guest#sueprasad@outlook.com::" providerId="AD"/>
      </p:ext>
    </p:extLst>
  </p:cmAuthor>
  <p:cmAuthor id="3" name="ward103@freenetname.co.uk" initials="wa" lastIdx="6" clrIdx="2">
    <p:extLst>
      <p:ext uri="{19B8F6BF-5375-455C-9EA6-DF929625EA0E}">
        <p15:presenceInfo xmlns:p15="http://schemas.microsoft.com/office/powerpoint/2012/main" userId="S::urn:spo:guest#ward103@freenetname.co.uk::" providerId="AD"/>
      </p:ext>
    </p:extLst>
  </p:cmAuthor>
  <p:cmAuthor id="4" name="guenther@sasktel.net" initials="gu" lastIdx="6" clrIdx="3">
    <p:extLst>
      <p:ext uri="{19B8F6BF-5375-455C-9EA6-DF929625EA0E}">
        <p15:presenceInfo xmlns:p15="http://schemas.microsoft.com/office/powerpoint/2012/main" userId="S::urn:spo:guest#guenther@sasktel.net::" providerId="AD"/>
      </p:ext>
    </p:extLst>
  </p:cmAuthor>
  <p:cmAuthor id="5" name="alexgarrafa@gmail.com" initials="al" lastIdx="3" clrIdx="4">
    <p:extLst>
      <p:ext uri="{19B8F6BF-5375-455C-9EA6-DF929625EA0E}">
        <p15:presenceInfo xmlns:p15="http://schemas.microsoft.com/office/powerpoint/2012/main" userId="S::urn:spo:guest#alexgarrafa@gmail.com::" providerId="AD"/>
      </p:ext>
    </p:extLst>
  </p:cmAuthor>
  <p:cmAuthor id="6" name="Nyasha Mharakurwa" initials="NM" lastIdx="4" clrIdx="5">
    <p:extLst>
      <p:ext uri="{19B8F6BF-5375-455C-9EA6-DF929625EA0E}">
        <p15:presenceInfo xmlns:p15="http://schemas.microsoft.com/office/powerpoint/2012/main" userId="S::nyasha.mharakurwa@paralympic.org::c8943b4d-85ee-436f-bfbb-51c612aa13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000"/>
    <a:srgbClr val="AA2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611BE-FF91-4760-9A65-C720E097CA2C}" v="11" dt="2023-05-24T21:07:56.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96"/>
  </p:normalViewPr>
  <p:slideViewPr>
    <p:cSldViewPr snapToGrid="0">
      <p:cViewPr varScale="1">
        <p:scale>
          <a:sx n="155" d="100"/>
          <a:sy n="155" d="100"/>
        </p:scale>
        <p:origin x="26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1B7E3-5846-4F37-AD3F-E80DC719272F}" type="datetimeFigureOut">
              <a:rPr lang="fr-FR" smtClean="0"/>
              <a:t>27/05/2023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603600-60C7-448F-A900-1BCA42C761FA}" type="slidenum">
              <a:rPr lang="fr-FR" smtClean="0"/>
              <a:t>‹N°›</a:t>
            </a:fld>
            <a:endParaRPr lang="fr-FR"/>
          </a:p>
        </p:txBody>
      </p:sp>
    </p:spTree>
    <p:extLst>
      <p:ext uri="{BB962C8B-B14F-4D97-AF65-F5344CB8AC3E}">
        <p14:creationId xmlns:p14="http://schemas.microsoft.com/office/powerpoint/2010/main" val="333371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1938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511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9706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53632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3603600-60C7-448F-A900-1BCA42C761FA}" type="slidenum">
              <a:rPr lang="fr-FR" smtClean="0"/>
              <a:t>20</a:t>
            </a:fld>
            <a:endParaRPr lang="fr-FR"/>
          </a:p>
        </p:txBody>
      </p:sp>
    </p:spTree>
    <p:extLst>
      <p:ext uri="{BB962C8B-B14F-4D97-AF65-F5344CB8AC3E}">
        <p14:creationId xmlns:p14="http://schemas.microsoft.com/office/powerpoint/2010/main" val="1227026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10642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F105DB2-FD3E-441D-8B7E-7AE83ECE27B3}" type="slidenum">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74030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3603600-60C7-448F-A900-1BCA42C761FA}" type="slidenum">
              <a:rPr lang="fr-FR" smtClean="0"/>
              <a:t>34</a:t>
            </a:fld>
            <a:endParaRPr lang="fr-FR"/>
          </a:p>
        </p:txBody>
      </p:sp>
    </p:spTree>
    <p:extLst>
      <p:ext uri="{BB962C8B-B14F-4D97-AF65-F5344CB8AC3E}">
        <p14:creationId xmlns:p14="http://schemas.microsoft.com/office/powerpoint/2010/main" val="166627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Picture Placeholder 14"/>
          <p:cNvSpPr>
            <a:spLocks noGrp="1"/>
          </p:cNvSpPr>
          <p:nvPr>
            <p:ph type="pic" sz="quarter" idx="13" hasCustomPrompt="1"/>
          </p:nvPr>
        </p:nvSpPr>
        <p:spPr>
          <a:xfrm>
            <a:off x="3851920" y="771550"/>
            <a:ext cx="5292080" cy="4371950"/>
          </a:xfrm>
        </p:spPr>
        <p:txBody>
          <a:bodyPr/>
          <a:lstStyle>
            <a:lvl1pPr marL="0" indent="0" algn="ctr">
              <a:buNone/>
              <a:defRPr baseline="0"/>
            </a:lvl1pPr>
          </a:lstStyle>
          <a:p>
            <a:br>
              <a:rPr lang="en-GB"/>
            </a:br>
            <a:br>
              <a:rPr lang="en-GB"/>
            </a:br>
            <a:br>
              <a:rPr lang="en-GB"/>
            </a:br>
            <a:br>
              <a:rPr lang="en-GB"/>
            </a:br>
            <a:r>
              <a:rPr lang="en-GB"/>
              <a:t>Please read the following instructions before beginning:</a:t>
            </a:r>
            <a:br>
              <a:rPr lang="en-GB"/>
            </a:br>
            <a:br>
              <a:rPr lang="en-GB"/>
            </a:br>
            <a:br>
              <a:rPr lang="en-GB"/>
            </a:br>
            <a:r>
              <a:rPr lang="en-GB"/>
              <a:t>Please do not move the grid. Click on the icon above to add a picture. Then right-click on the picture and select “Send to Back”.</a:t>
            </a:r>
          </a:p>
        </p:txBody>
      </p:sp>
      <p:sp>
        <p:nvSpPr>
          <p:cNvPr id="9" name="Title Placeholder 1"/>
          <p:cNvSpPr>
            <a:spLocks noGrp="1"/>
          </p:cNvSpPr>
          <p:nvPr>
            <p:ph type="title"/>
          </p:nvPr>
        </p:nvSpPr>
        <p:spPr>
          <a:xfrm>
            <a:off x="385480" y="976778"/>
            <a:ext cx="7007240" cy="857250"/>
          </a:xfrm>
          <a:prstGeom prst="rect">
            <a:avLst/>
          </a:prstGeom>
        </p:spPr>
        <p:txBody>
          <a:bodyPr vert="horz" lIns="91440" tIns="45720" rIns="91440" bIns="45720" rtlCol="0" anchor="ctr">
            <a:normAutofit/>
          </a:bodyPr>
          <a:lstStyle/>
          <a:p>
            <a:r>
              <a:rPr lang="fr-FR"/>
              <a:t>Modifiez le style du titre</a:t>
            </a:r>
            <a:endParaRPr lang="en-GB"/>
          </a:p>
        </p:txBody>
      </p:sp>
      <p:sp>
        <p:nvSpPr>
          <p:cNvPr id="10" name="Text Placeholder 9"/>
          <p:cNvSpPr>
            <a:spLocks noGrp="1"/>
          </p:cNvSpPr>
          <p:nvPr>
            <p:ph type="body" sz="quarter" idx="11"/>
          </p:nvPr>
        </p:nvSpPr>
        <p:spPr>
          <a:xfrm>
            <a:off x="414000" y="1851670"/>
            <a:ext cx="1854000" cy="409032"/>
          </a:xfrm>
        </p:spPr>
        <p:txBody>
          <a:bodyPr>
            <a:normAutofit/>
          </a:bodyPr>
          <a:lstStyle>
            <a:lvl1pPr marL="0" indent="0">
              <a:buFontTx/>
              <a:buNone/>
              <a:defRPr sz="1200"/>
            </a:lvl1pPr>
          </a:lstStyle>
          <a:p>
            <a:pPr lvl="0"/>
            <a:r>
              <a:rPr lang="fr-FR"/>
              <a:t>Cliquez pour modifier les styles du texte du masque</a:t>
            </a:r>
          </a:p>
        </p:txBody>
      </p:sp>
    </p:spTree>
    <p:extLst>
      <p:ext uri="{BB962C8B-B14F-4D97-AF65-F5344CB8AC3E}">
        <p14:creationId xmlns:p14="http://schemas.microsoft.com/office/powerpoint/2010/main" val="58254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56B50-E0B6-4A4E-BF7E-3D3FDDDEA42B}"/>
              </a:ext>
            </a:extLst>
          </p:cNvPr>
          <p:cNvSpPr>
            <a:spLocks noGrp="1"/>
          </p:cNvSpPr>
          <p:nvPr>
            <p:ph type="title"/>
          </p:nvPr>
        </p:nvSpPr>
        <p:spPr>
          <a:xfrm>
            <a:off x="629841" y="273845"/>
            <a:ext cx="7886700" cy="994172"/>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3609CA-A25C-4D52-A778-93081D7A3F9D}"/>
              </a:ext>
            </a:extLst>
          </p:cNvPr>
          <p:cNvSpPr>
            <a:spLocks noGrp="1"/>
          </p:cNvSpPr>
          <p:nvPr>
            <p:ph type="body" idx="1"/>
          </p:nvPr>
        </p:nvSpPr>
        <p:spPr>
          <a:xfrm>
            <a:off x="629842" y="1260872"/>
            <a:ext cx="3868340" cy="617934"/>
          </a:xfrm>
        </p:spPr>
        <p:txBody>
          <a:bodyPr anchor="b"/>
          <a:lstStyle>
            <a:lvl1pPr marL="0" indent="0">
              <a:buNone/>
              <a:defRPr sz="1799" b="1"/>
            </a:lvl1pPr>
            <a:lvl2pPr marL="342797" indent="0">
              <a:buNone/>
              <a:defRPr sz="1499" b="1"/>
            </a:lvl2pPr>
            <a:lvl3pPr marL="685595" indent="0">
              <a:buNone/>
              <a:defRPr sz="1349" b="1"/>
            </a:lvl3pPr>
            <a:lvl4pPr marL="1028392" indent="0">
              <a:buNone/>
              <a:defRPr sz="1200" b="1"/>
            </a:lvl4pPr>
            <a:lvl5pPr marL="1371188"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1164B81-582D-4FB2-9EEA-1367EA92473C}"/>
              </a:ext>
            </a:extLst>
          </p:cNvPr>
          <p:cNvSpPr>
            <a:spLocks noGrp="1"/>
          </p:cNvSpPr>
          <p:nvPr>
            <p:ph sz="half" idx="2"/>
          </p:nvPr>
        </p:nvSpPr>
        <p:spPr>
          <a:xfrm>
            <a:off x="629842" y="1878806"/>
            <a:ext cx="3868340"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62BD805-9BA5-4AC4-A3F8-8F8B66FB5B74}"/>
              </a:ext>
            </a:extLst>
          </p:cNvPr>
          <p:cNvSpPr>
            <a:spLocks noGrp="1"/>
          </p:cNvSpPr>
          <p:nvPr>
            <p:ph type="body" sz="quarter" idx="3"/>
          </p:nvPr>
        </p:nvSpPr>
        <p:spPr>
          <a:xfrm>
            <a:off x="4629150" y="1260872"/>
            <a:ext cx="3887391" cy="617934"/>
          </a:xfrm>
        </p:spPr>
        <p:txBody>
          <a:bodyPr anchor="b"/>
          <a:lstStyle>
            <a:lvl1pPr marL="0" indent="0">
              <a:buNone/>
              <a:defRPr sz="1799" b="1"/>
            </a:lvl1pPr>
            <a:lvl2pPr marL="342797" indent="0">
              <a:buNone/>
              <a:defRPr sz="1499" b="1"/>
            </a:lvl2pPr>
            <a:lvl3pPr marL="685595" indent="0">
              <a:buNone/>
              <a:defRPr sz="1349" b="1"/>
            </a:lvl3pPr>
            <a:lvl4pPr marL="1028392" indent="0">
              <a:buNone/>
              <a:defRPr sz="1200" b="1"/>
            </a:lvl4pPr>
            <a:lvl5pPr marL="1371188"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076C49C-6A89-4F25-94C4-AC9304A5EECD}"/>
              </a:ext>
            </a:extLst>
          </p:cNvPr>
          <p:cNvSpPr>
            <a:spLocks noGrp="1"/>
          </p:cNvSpPr>
          <p:nvPr>
            <p:ph sz="quarter" idx="4"/>
          </p:nvPr>
        </p:nvSpPr>
        <p:spPr>
          <a:xfrm>
            <a:off x="4629150" y="1878806"/>
            <a:ext cx="3887391"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9C769CD-881F-4F6A-B62D-7588AC701465}"/>
              </a:ext>
            </a:extLst>
          </p:cNvPr>
          <p:cNvSpPr>
            <a:spLocks noGrp="1"/>
          </p:cNvSpPr>
          <p:nvPr>
            <p:ph type="dt" sz="half" idx="10"/>
          </p:nvPr>
        </p:nvSpPr>
        <p:spPr/>
        <p:txBody>
          <a:bodyPr/>
          <a:lstStyle/>
          <a:p>
            <a:fld id="{CF24D745-7D23-4071-A50C-1BB890B54A83}" type="datetime1">
              <a:rPr lang="fr-FR" smtClean="0"/>
              <a:t>27/05/2023</a:t>
            </a:fld>
            <a:endParaRPr lang="fr-FR"/>
          </a:p>
        </p:txBody>
      </p:sp>
      <p:sp>
        <p:nvSpPr>
          <p:cNvPr id="8" name="Espace réservé du pied de page 7">
            <a:extLst>
              <a:ext uri="{FF2B5EF4-FFF2-40B4-BE49-F238E27FC236}">
                <a16:creationId xmlns:a16="http://schemas.microsoft.com/office/drawing/2014/main" id="{D7555DBD-134E-4833-9C71-5E3B32E0E1FD}"/>
              </a:ext>
            </a:extLst>
          </p:cNvPr>
          <p:cNvSpPr>
            <a:spLocks noGrp="1"/>
          </p:cNvSpPr>
          <p:nvPr>
            <p:ph type="ftr" sz="quarter" idx="11"/>
          </p:nvPr>
        </p:nvSpPr>
        <p:spPr/>
        <p:txBody>
          <a:bodyPr/>
          <a:lstStyle/>
          <a:p>
            <a:r>
              <a:rPr lang="fr-FR"/>
              <a:t>Ajouter un pied de page</a:t>
            </a:r>
          </a:p>
        </p:txBody>
      </p:sp>
      <p:sp>
        <p:nvSpPr>
          <p:cNvPr id="9" name="Espace réservé du numéro de diapositive 8">
            <a:extLst>
              <a:ext uri="{FF2B5EF4-FFF2-40B4-BE49-F238E27FC236}">
                <a16:creationId xmlns:a16="http://schemas.microsoft.com/office/drawing/2014/main" id="{DD468C92-0DDB-42C5-9936-C554DA7EBBFE}"/>
              </a:ext>
            </a:extLst>
          </p:cNvPr>
          <p:cNvSpPr>
            <a:spLocks noGrp="1"/>
          </p:cNvSpPr>
          <p:nvPr>
            <p:ph type="sldNum" sz="quarter" idx="12"/>
          </p:nvPr>
        </p:nvSpPr>
        <p:spPr/>
        <p:txBody>
          <a:bodyPr/>
          <a:lstStyle/>
          <a:p>
            <a:fld id="{DF28FB93-0A08-4E7D-8E63-9EFA29F1E093}" type="slidenum">
              <a:rPr lang="fr-FR" smtClean="0"/>
              <a:pPr/>
              <a:t>‹N°›</a:t>
            </a:fld>
            <a:endParaRPr lang="fr-FR"/>
          </a:p>
        </p:txBody>
      </p:sp>
    </p:spTree>
    <p:extLst>
      <p:ext uri="{BB962C8B-B14F-4D97-AF65-F5344CB8AC3E}">
        <p14:creationId xmlns:p14="http://schemas.microsoft.com/office/powerpoint/2010/main" val="198251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98F368-0FA6-4833-9BD1-D6B05E110B6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E45FAB4-4738-4A76-A1A7-C3B216618191}"/>
              </a:ext>
            </a:extLst>
          </p:cNvPr>
          <p:cNvSpPr>
            <a:spLocks noGrp="1"/>
          </p:cNvSpPr>
          <p:nvPr>
            <p:ph type="dt" sz="half" idx="10"/>
          </p:nvPr>
        </p:nvSpPr>
        <p:spPr/>
        <p:txBody>
          <a:bodyPr/>
          <a:lstStyle/>
          <a:p>
            <a:fld id="{D52ED11E-2EB0-433B-8513-7C4FFF71A84B}" type="datetime1">
              <a:rPr lang="fr-FR" noProof="0" smtClean="0"/>
              <a:t>27/05/2023</a:t>
            </a:fld>
            <a:endParaRPr lang="fr-FR" noProof="0"/>
          </a:p>
        </p:txBody>
      </p:sp>
      <p:sp>
        <p:nvSpPr>
          <p:cNvPr id="4" name="Espace réservé du pied de page 3">
            <a:extLst>
              <a:ext uri="{FF2B5EF4-FFF2-40B4-BE49-F238E27FC236}">
                <a16:creationId xmlns:a16="http://schemas.microsoft.com/office/drawing/2014/main" id="{4C1682CD-F7F1-4812-B699-C1E8C40E12EF}"/>
              </a:ext>
            </a:extLst>
          </p:cNvPr>
          <p:cNvSpPr>
            <a:spLocks noGrp="1"/>
          </p:cNvSpPr>
          <p:nvPr>
            <p:ph type="ftr" sz="quarter" idx="11"/>
          </p:nvPr>
        </p:nvSpPr>
        <p:spPr/>
        <p:txBody>
          <a:bodyPr/>
          <a:lstStyle/>
          <a:p>
            <a:r>
              <a:rPr lang="fr-FR" noProof="0"/>
              <a:t>Ajouter un pied de page</a:t>
            </a:r>
          </a:p>
        </p:txBody>
      </p:sp>
      <p:sp>
        <p:nvSpPr>
          <p:cNvPr id="5" name="Espace réservé du numéro de diapositive 4">
            <a:extLst>
              <a:ext uri="{FF2B5EF4-FFF2-40B4-BE49-F238E27FC236}">
                <a16:creationId xmlns:a16="http://schemas.microsoft.com/office/drawing/2014/main" id="{79A3AEBF-BD97-4118-A4F0-E1A956859A53}"/>
              </a:ext>
            </a:extLst>
          </p:cNvPr>
          <p:cNvSpPr>
            <a:spLocks noGrp="1"/>
          </p:cNvSpPr>
          <p:nvPr>
            <p:ph type="sldNum" sz="quarter" idx="12"/>
          </p:nvPr>
        </p:nvSpPr>
        <p:spPr/>
        <p:txBody>
          <a:bodyPr/>
          <a:lstStyle/>
          <a:p>
            <a:fld id="{DF28FB93-0A08-4E7D-8E63-9EFA29F1E093}" type="slidenum">
              <a:rPr lang="fr-FR" noProof="0" smtClean="0"/>
              <a:pPr/>
              <a:t>‹N°›</a:t>
            </a:fld>
            <a:endParaRPr lang="fr-FR" noProof="0"/>
          </a:p>
        </p:txBody>
      </p:sp>
    </p:spTree>
    <p:extLst>
      <p:ext uri="{BB962C8B-B14F-4D97-AF65-F5344CB8AC3E}">
        <p14:creationId xmlns:p14="http://schemas.microsoft.com/office/powerpoint/2010/main" val="41218027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F8FE94E-6F8A-40B9-8C9E-361AAA1F9E03}"/>
              </a:ext>
            </a:extLst>
          </p:cNvPr>
          <p:cNvSpPr>
            <a:spLocks noGrp="1"/>
          </p:cNvSpPr>
          <p:nvPr>
            <p:ph type="dt" sz="half" idx="10"/>
          </p:nvPr>
        </p:nvSpPr>
        <p:spPr/>
        <p:txBody>
          <a:bodyPr/>
          <a:lstStyle/>
          <a:p>
            <a:fld id="{7E5F1EF3-1834-47B8-BD63-6D1F6801B41F}" type="datetime1">
              <a:rPr lang="fr-FR" smtClean="0"/>
              <a:t>27/05/2023</a:t>
            </a:fld>
            <a:endParaRPr lang="fr-FR"/>
          </a:p>
        </p:txBody>
      </p:sp>
      <p:sp>
        <p:nvSpPr>
          <p:cNvPr id="3" name="Espace réservé du pied de page 2">
            <a:extLst>
              <a:ext uri="{FF2B5EF4-FFF2-40B4-BE49-F238E27FC236}">
                <a16:creationId xmlns:a16="http://schemas.microsoft.com/office/drawing/2014/main" id="{AD25103A-8B4B-4F7A-AFE9-1A17C82BCE2F}"/>
              </a:ext>
            </a:extLst>
          </p:cNvPr>
          <p:cNvSpPr>
            <a:spLocks noGrp="1"/>
          </p:cNvSpPr>
          <p:nvPr>
            <p:ph type="ftr" sz="quarter" idx="11"/>
          </p:nvPr>
        </p:nvSpPr>
        <p:spPr/>
        <p:txBody>
          <a:bodyPr/>
          <a:lstStyle/>
          <a:p>
            <a:r>
              <a:rPr lang="fr-FR"/>
              <a:t>Ajouter un pied de page</a:t>
            </a:r>
          </a:p>
        </p:txBody>
      </p:sp>
      <p:sp>
        <p:nvSpPr>
          <p:cNvPr id="4" name="Espace réservé du numéro de diapositive 3">
            <a:extLst>
              <a:ext uri="{FF2B5EF4-FFF2-40B4-BE49-F238E27FC236}">
                <a16:creationId xmlns:a16="http://schemas.microsoft.com/office/drawing/2014/main" id="{B16A8A98-DEE5-467A-B05C-5C957F5DAE07}"/>
              </a:ext>
            </a:extLst>
          </p:cNvPr>
          <p:cNvSpPr>
            <a:spLocks noGrp="1"/>
          </p:cNvSpPr>
          <p:nvPr>
            <p:ph type="sldNum" sz="quarter" idx="12"/>
          </p:nvPr>
        </p:nvSpPr>
        <p:spPr/>
        <p:txBody>
          <a:bodyPr/>
          <a:lstStyle/>
          <a:p>
            <a:fld id="{DF28FB93-0A08-4E7D-8E63-9EFA29F1E093}" type="slidenum">
              <a:rPr lang="fr-FR" smtClean="0"/>
              <a:pPr/>
              <a:t>‹N°›</a:t>
            </a:fld>
            <a:endParaRPr lang="fr-FR"/>
          </a:p>
        </p:txBody>
      </p:sp>
      <p:grpSp>
        <p:nvGrpSpPr>
          <p:cNvPr id="5" name="graphique du bas">
            <a:extLst>
              <a:ext uri="{FF2B5EF4-FFF2-40B4-BE49-F238E27FC236}">
                <a16:creationId xmlns:a16="http://schemas.microsoft.com/office/drawing/2014/main" id="{0CE522E0-3002-4E5C-BF8E-9D8BE90D548E}"/>
              </a:ext>
            </a:extLst>
          </p:cNvPr>
          <p:cNvGrpSpPr/>
          <p:nvPr userDrawn="1"/>
        </p:nvGrpSpPr>
        <p:grpSpPr>
          <a:xfrm>
            <a:off x="0" y="4732020"/>
            <a:ext cx="9145055" cy="411480"/>
            <a:chOff x="0" y="6309360"/>
            <a:chExt cx="12190231" cy="548640"/>
          </a:xfrm>
        </p:grpSpPr>
        <p:sp>
          <p:nvSpPr>
            <p:cNvPr id="6" name="Rectangle 5">
              <a:extLst>
                <a:ext uri="{FF2B5EF4-FFF2-40B4-BE49-F238E27FC236}">
                  <a16:creationId xmlns:a16="http://schemas.microsoft.com/office/drawing/2014/main" id="{F08F26E3-1F05-4942-919F-CD1687EADEEC}"/>
                </a:ext>
              </a:extLst>
            </p:cNvPr>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rtl="0"/>
              <a:endParaRPr lang="fr-FR" sz="1350">
                <a:latin typeface="Calibri" panose="020F0502020204030204" pitchFamily="34" charset="0"/>
              </a:endParaRPr>
            </a:p>
          </p:txBody>
        </p:sp>
        <p:sp>
          <p:nvSpPr>
            <p:cNvPr id="7" name="Rectangle 6">
              <a:extLst>
                <a:ext uri="{FF2B5EF4-FFF2-40B4-BE49-F238E27FC236}">
                  <a16:creationId xmlns:a16="http://schemas.microsoft.com/office/drawing/2014/main" id="{687746B1-0E50-4F72-B538-CFB966AA3F77}"/>
                </a:ext>
              </a:extLst>
            </p:cNvPr>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latin typeface="Calibri" panose="020F0502020204030204" pitchFamily="34" charset="0"/>
              </a:endParaRPr>
            </a:p>
          </p:txBody>
        </p:sp>
        <p:sp>
          <p:nvSpPr>
            <p:cNvPr id="8" name="Rectangle 7">
              <a:extLst>
                <a:ext uri="{FF2B5EF4-FFF2-40B4-BE49-F238E27FC236}">
                  <a16:creationId xmlns:a16="http://schemas.microsoft.com/office/drawing/2014/main" id="{4E19F9B5-4FC6-4966-9D39-C88BAC6D2A1E}"/>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350">
                <a:latin typeface="Calibri" panose="020F0502020204030204" pitchFamily="34" charset="0"/>
              </a:endParaRPr>
            </a:p>
          </p:txBody>
        </p:sp>
      </p:grpSp>
    </p:spTree>
    <p:extLst>
      <p:ext uri="{BB962C8B-B14F-4D97-AF65-F5344CB8AC3E}">
        <p14:creationId xmlns:p14="http://schemas.microsoft.com/office/powerpoint/2010/main" val="73081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F75FD-7D8C-4775-B2E8-D75B4A3DA615}"/>
              </a:ext>
            </a:extLst>
          </p:cNvPr>
          <p:cNvSpPr>
            <a:spLocks noGrp="1"/>
          </p:cNvSpPr>
          <p:nvPr>
            <p:ph type="title"/>
          </p:nvPr>
        </p:nvSpPr>
        <p:spPr>
          <a:xfrm>
            <a:off x="629842" y="342900"/>
            <a:ext cx="2949178" cy="1200150"/>
          </a:xfrm>
        </p:spPr>
        <p:txBody>
          <a:bodyPr anchor="b"/>
          <a:lstStyle>
            <a:lvl1pPr>
              <a:defRPr sz="2399"/>
            </a:lvl1pPr>
          </a:lstStyle>
          <a:p>
            <a:r>
              <a:rPr lang="fr-FR"/>
              <a:t>Modifiez le style du titre</a:t>
            </a:r>
          </a:p>
        </p:txBody>
      </p:sp>
      <p:sp>
        <p:nvSpPr>
          <p:cNvPr id="3" name="Espace réservé du contenu 2">
            <a:extLst>
              <a:ext uri="{FF2B5EF4-FFF2-40B4-BE49-F238E27FC236}">
                <a16:creationId xmlns:a16="http://schemas.microsoft.com/office/drawing/2014/main" id="{77613243-8E62-4E05-8B2E-862EC0B924E7}"/>
              </a:ext>
            </a:extLst>
          </p:cNvPr>
          <p:cNvSpPr>
            <a:spLocks noGrp="1"/>
          </p:cNvSpPr>
          <p:nvPr>
            <p:ph idx="1"/>
          </p:nvPr>
        </p:nvSpPr>
        <p:spPr>
          <a:xfrm>
            <a:off x="3887391" y="740570"/>
            <a:ext cx="4629150" cy="3655219"/>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3101828-E20B-49F9-AADF-C73CD2353B5F}"/>
              </a:ext>
            </a:extLst>
          </p:cNvPr>
          <p:cNvSpPr>
            <a:spLocks noGrp="1"/>
          </p:cNvSpPr>
          <p:nvPr>
            <p:ph type="body" sz="half" idx="2"/>
          </p:nvPr>
        </p:nvSpPr>
        <p:spPr>
          <a:xfrm>
            <a:off x="629842" y="1543050"/>
            <a:ext cx="2949178" cy="2858691"/>
          </a:xfrm>
        </p:spPr>
        <p:txBody>
          <a:bodyPr/>
          <a:lstStyle>
            <a:lvl1pPr marL="0" indent="0">
              <a:buNone/>
              <a:defRPr sz="120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61D5A68-AE34-463D-9466-6504DF9C2EBA}"/>
              </a:ext>
            </a:extLst>
          </p:cNvPr>
          <p:cNvSpPr>
            <a:spLocks noGrp="1"/>
          </p:cNvSpPr>
          <p:nvPr>
            <p:ph type="dt" sz="half" idx="10"/>
          </p:nvPr>
        </p:nvSpPr>
        <p:spPr/>
        <p:txBody>
          <a:bodyPr/>
          <a:lstStyle/>
          <a:p>
            <a:fld id="{A5CC530A-CE6D-4959-8720-F41B94F73661}" type="datetime1">
              <a:rPr lang="fr-FR" smtClean="0"/>
              <a:t>27/05/2023</a:t>
            </a:fld>
            <a:endParaRPr lang="fr-FR"/>
          </a:p>
        </p:txBody>
      </p:sp>
      <p:sp>
        <p:nvSpPr>
          <p:cNvPr id="6" name="Espace réservé du pied de page 5">
            <a:extLst>
              <a:ext uri="{FF2B5EF4-FFF2-40B4-BE49-F238E27FC236}">
                <a16:creationId xmlns:a16="http://schemas.microsoft.com/office/drawing/2014/main" id="{64CC03A7-BC08-4803-864A-A9A5DEEAD213}"/>
              </a:ext>
            </a:extLst>
          </p:cNvPr>
          <p:cNvSpPr>
            <a:spLocks noGrp="1"/>
          </p:cNvSpPr>
          <p:nvPr>
            <p:ph type="ftr" sz="quarter" idx="11"/>
          </p:nvPr>
        </p:nvSpPr>
        <p:spPr/>
        <p:txBody>
          <a:bodyPr/>
          <a:lstStyle/>
          <a:p>
            <a:r>
              <a:rPr lang="fr-FR"/>
              <a:t>Ajouter un pied de page</a:t>
            </a:r>
          </a:p>
        </p:txBody>
      </p:sp>
      <p:sp>
        <p:nvSpPr>
          <p:cNvPr id="7" name="Espace réservé du numéro de diapositive 6">
            <a:extLst>
              <a:ext uri="{FF2B5EF4-FFF2-40B4-BE49-F238E27FC236}">
                <a16:creationId xmlns:a16="http://schemas.microsoft.com/office/drawing/2014/main" id="{6E1A0E93-F02F-4D9C-A08A-94F235395EC4}"/>
              </a:ext>
            </a:extLst>
          </p:cNvPr>
          <p:cNvSpPr>
            <a:spLocks noGrp="1"/>
          </p:cNvSpPr>
          <p:nvPr>
            <p:ph type="sldNum" sz="quarter" idx="12"/>
          </p:nvPr>
        </p:nvSpPr>
        <p:spPr/>
        <p:txBody>
          <a:bodyPr/>
          <a:lstStyle/>
          <a:p>
            <a:fld id="{DF28FB93-0A08-4E7D-8E63-9EFA29F1E093}" type="slidenum">
              <a:rPr lang="fr-FR" smtClean="0"/>
              <a:pPr/>
              <a:t>‹N°›</a:t>
            </a:fld>
            <a:endParaRPr lang="fr-FR"/>
          </a:p>
        </p:txBody>
      </p:sp>
    </p:spTree>
    <p:extLst>
      <p:ext uri="{BB962C8B-B14F-4D97-AF65-F5344CB8AC3E}">
        <p14:creationId xmlns:p14="http://schemas.microsoft.com/office/powerpoint/2010/main" val="69969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FAEB3F-7A5F-4650-B6E9-E4AD3B4D24F4}"/>
              </a:ext>
            </a:extLst>
          </p:cNvPr>
          <p:cNvSpPr>
            <a:spLocks noGrp="1"/>
          </p:cNvSpPr>
          <p:nvPr>
            <p:ph type="title"/>
          </p:nvPr>
        </p:nvSpPr>
        <p:spPr>
          <a:xfrm>
            <a:off x="629842" y="342900"/>
            <a:ext cx="2949178" cy="1200150"/>
          </a:xfrm>
        </p:spPr>
        <p:txBody>
          <a:bodyPr anchor="b"/>
          <a:lstStyle>
            <a:lvl1pPr>
              <a:defRPr sz="2399"/>
            </a:lvl1pPr>
          </a:lstStyle>
          <a:p>
            <a:r>
              <a:rPr lang="fr-FR"/>
              <a:t>Modifiez le style du titre</a:t>
            </a:r>
          </a:p>
        </p:txBody>
      </p:sp>
      <p:sp>
        <p:nvSpPr>
          <p:cNvPr id="3" name="Espace réservé pour une image  2">
            <a:extLst>
              <a:ext uri="{FF2B5EF4-FFF2-40B4-BE49-F238E27FC236}">
                <a16:creationId xmlns:a16="http://schemas.microsoft.com/office/drawing/2014/main" id="{A27FD602-0B7C-4894-9CE5-974EA040FE2A}"/>
              </a:ext>
            </a:extLst>
          </p:cNvPr>
          <p:cNvSpPr>
            <a:spLocks noGrp="1"/>
          </p:cNvSpPr>
          <p:nvPr>
            <p:ph type="pic" idx="1"/>
          </p:nvPr>
        </p:nvSpPr>
        <p:spPr>
          <a:xfrm>
            <a:off x="3887391" y="740570"/>
            <a:ext cx="4629150" cy="3655219"/>
          </a:xfrm>
        </p:spPr>
        <p:txBody>
          <a:bodyPr/>
          <a:lstStyle>
            <a:lvl1pPr marL="0" indent="0">
              <a:buNone/>
              <a:defRPr sz="2399"/>
            </a:lvl1pPr>
            <a:lvl2pPr marL="342797" indent="0">
              <a:buNone/>
              <a:defRPr sz="2099"/>
            </a:lvl2pPr>
            <a:lvl3pPr marL="685595" indent="0">
              <a:buNone/>
              <a:defRPr sz="1799"/>
            </a:lvl3pPr>
            <a:lvl4pPr marL="1028392" indent="0">
              <a:buNone/>
              <a:defRPr sz="1499"/>
            </a:lvl4pPr>
            <a:lvl5pPr marL="1371188" indent="0">
              <a:buNone/>
              <a:defRPr sz="1499"/>
            </a:lvl5pPr>
            <a:lvl6pPr marL="1713986" indent="0">
              <a:buNone/>
              <a:defRPr sz="1499"/>
            </a:lvl6pPr>
            <a:lvl7pPr marL="2056783" indent="0">
              <a:buNone/>
              <a:defRPr sz="1499"/>
            </a:lvl7pPr>
            <a:lvl8pPr marL="2399580" indent="0">
              <a:buNone/>
              <a:defRPr sz="1499"/>
            </a:lvl8pPr>
            <a:lvl9pPr marL="2742377" indent="0">
              <a:buNone/>
              <a:defRPr sz="1499"/>
            </a:lvl9pPr>
          </a:lstStyle>
          <a:p>
            <a:endParaRPr lang="fr-FR"/>
          </a:p>
        </p:txBody>
      </p:sp>
      <p:sp>
        <p:nvSpPr>
          <p:cNvPr id="4" name="Espace réservé du texte 3">
            <a:extLst>
              <a:ext uri="{FF2B5EF4-FFF2-40B4-BE49-F238E27FC236}">
                <a16:creationId xmlns:a16="http://schemas.microsoft.com/office/drawing/2014/main" id="{15BFC741-88F2-4B12-AF9B-94A7B411993F}"/>
              </a:ext>
            </a:extLst>
          </p:cNvPr>
          <p:cNvSpPr>
            <a:spLocks noGrp="1"/>
          </p:cNvSpPr>
          <p:nvPr>
            <p:ph type="body" sz="half" idx="2"/>
          </p:nvPr>
        </p:nvSpPr>
        <p:spPr>
          <a:xfrm>
            <a:off x="629842" y="1543050"/>
            <a:ext cx="2949178" cy="2858691"/>
          </a:xfrm>
        </p:spPr>
        <p:txBody>
          <a:bodyPr/>
          <a:lstStyle>
            <a:lvl1pPr marL="0" indent="0">
              <a:buNone/>
              <a:defRPr sz="120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CAE36CE-B639-4254-9721-2F3B7DE81F15}"/>
              </a:ext>
            </a:extLst>
          </p:cNvPr>
          <p:cNvSpPr>
            <a:spLocks noGrp="1"/>
          </p:cNvSpPr>
          <p:nvPr>
            <p:ph type="dt" sz="half" idx="10"/>
          </p:nvPr>
        </p:nvSpPr>
        <p:spPr/>
        <p:txBody>
          <a:bodyPr/>
          <a:lstStyle/>
          <a:p>
            <a:fld id="{CEB1047F-5244-478F-9F4D-6C42C9F95F4B}" type="datetime1">
              <a:rPr lang="fr-FR" smtClean="0"/>
              <a:t>27/05/2023</a:t>
            </a:fld>
            <a:endParaRPr lang="fr-FR"/>
          </a:p>
        </p:txBody>
      </p:sp>
      <p:sp>
        <p:nvSpPr>
          <p:cNvPr id="6" name="Espace réservé du pied de page 5">
            <a:extLst>
              <a:ext uri="{FF2B5EF4-FFF2-40B4-BE49-F238E27FC236}">
                <a16:creationId xmlns:a16="http://schemas.microsoft.com/office/drawing/2014/main" id="{983CD81A-7C30-47FB-9301-EEA36E7ADE34}"/>
              </a:ext>
            </a:extLst>
          </p:cNvPr>
          <p:cNvSpPr>
            <a:spLocks noGrp="1"/>
          </p:cNvSpPr>
          <p:nvPr>
            <p:ph type="ftr" sz="quarter" idx="11"/>
          </p:nvPr>
        </p:nvSpPr>
        <p:spPr/>
        <p:txBody>
          <a:bodyPr/>
          <a:lstStyle/>
          <a:p>
            <a:r>
              <a:rPr lang="fr-FR"/>
              <a:t>Ajouter un pied de page</a:t>
            </a:r>
          </a:p>
        </p:txBody>
      </p:sp>
      <p:sp>
        <p:nvSpPr>
          <p:cNvPr id="7" name="Espace réservé du numéro de diapositive 6">
            <a:extLst>
              <a:ext uri="{FF2B5EF4-FFF2-40B4-BE49-F238E27FC236}">
                <a16:creationId xmlns:a16="http://schemas.microsoft.com/office/drawing/2014/main" id="{4813A136-D1FD-4999-BA10-C4FB9C768831}"/>
              </a:ext>
            </a:extLst>
          </p:cNvPr>
          <p:cNvSpPr>
            <a:spLocks noGrp="1"/>
          </p:cNvSpPr>
          <p:nvPr>
            <p:ph type="sldNum" sz="quarter" idx="12"/>
          </p:nvPr>
        </p:nvSpPr>
        <p:spPr/>
        <p:txBody>
          <a:bodyPr/>
          <a:lstStyle/>
          <a:p>
            <a:fld id="{DF28FB93-0A08-4E7D-8E63-9EFA29F1E093}" type="slidenum">
              <a:rPr lang="fr-FR" smtClean="0"/>
              <a:pPr/>
              <a:t>‹N°›</a:t>
            </a:fld>
            <a:endParaRPr lang="fr-FR"/>
          </a:p>
        </p:txBody>
      </p:sp>
    </p:spTree>
    <p:extLst>
      <p:ext uri="{BB962C8B-B14F-4D97-AF65-F5344CB8AC3E}">
        <p14:creationId xmlns:p14="http://schemas.microsoft.com/office/powerpoint/2010/main" val="157517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0FB175-7410-4745-9924-799CBFDD79F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4DD1129-3C07-4EF8-B862-164C3C654A9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9545C3-94C3-41B3-81DF-B15DEE7792EA}"/>
              </a:ext>
            </a:extLst>
          </p:cNvPr>
          <p:cNvSpPr>
            <a:spLocks noGrp="1"/>
          </p:cNvSpPr>
          <p:nvPr>
            <p:ph type="dt" sz="half" idx="10"/>
          </p:nvPr>
        </p:nvSpPr>
        <p:spPr/>
        <p:txBody>
          <a:bodyPr/>
          <a:lstStyle/>
          <a:p>
            <a:fld id="{F78B9AB8-00FD-498E-9559-DEE076C1A3CD}" type="datetime1">
              <a:rPr lang="fr-FR" smtClean="0"/>
              <a:t>27/05/2023</a:t>
            </a:fld>
            <a:endParaRPr lang="fr-FR"/>
          </a:p>
        </p:txBody>
      </p:sp>
      <p:sp>
        <p:nvSpPr>
          <p:cNvPr id="5" name="Espace réservé du pied de page 4">
            <a:extLst>
              <a:ext uri="{FF2B5EF4-FFF2-40B4-BE49-F238E27FC236}">
                <a16:creationId xmlns:a16="http://schemas.microsoft.com/office/drawing/2014/main" id="{748B715D-C6B3-4E88-A2BC-F1381C0782F8}"/>
              </a:ext>
            </a:extLst>
          </p:cNvPr>
          <p:cNvSpPr>
            <a:spLocks noGrp="1"/>
          </p:cNvSpPr>
          <p:nvPr>
            <p:ph type="ftr" sz="quarter" idx="11"/>
          </p:nvPr>
        </p:nvSpPr>
        <p:spPr/>
        <p:txBody>
          <a:bodyPr/>
          <a:lstStyle/>
          <a:p>
            <a:r>
              <a:rPr lang="fr-FR"/>
              <a:t>Ajouter un pied de page</a:t>
            </a:r>
          </a:p>
        </p:txBody>
      </p:sp>
      <p:sp>
        <p:nvSpPr>
          <p:cNvPr id="6" name="Espace réservé du numéro de diapositive 5">
            <a:extLst>
              <a:ext uri="{FF2B5EF4-FFF2-40B4-BE49-F238E27FC236}">
                <a16:creationId xmlns:a16="http://schemas.microsoft.com/office/drawing/2014/main" id="{A2B3D002-0317-47CF-A28F-DBAA4080DA15}"/>
              </a:ext>
            </a:extLst>
          </p:cNvPr>
          <p:cNvSpPr>
            <a:spLocks noGrp="1"/>
          </p:cNvSpPr>
          <p:nvPr>
            <p:ph type="sldNum" sz="quarter" idx="12"/>
          </p:nvPr>
        </p:nvSpPr>
        <p:spPr/>
        <p:txBody>
          <a:bodyPr/>
          <a:lstStyle/>
          <a:p>
            <a:fld id="{DF28FB93-0A08-4E7D-8E63-9EFA29F1E093}" type="slidenum">
              <a:rPr lang="fr-FR" smtClean="0"/>
              <a:pPr/>
              <a:t>‹N°›</a:t>
            </a:fld>
            <a:endParaRPr lang="fr-FR"/>
          </a:p>
        </p:txBody>
      </p:sp>
    </p:spTree>
    <p:extLst>
      <p:ext uri="{BB962C8B-B14F-4D97-AF65-F5344CB8AC3E}">
        <p14:creationId xmlns:p14="http://schemas.microsoft.com/office/powerpoint/2010/main" val="61633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9C88F6C-E849-4853-A5DA-51247E9C4D78}"/>
              </a:ext>
            </a:extLst>
          </p:cNvPr>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09127E3-4D40-4C8F-A7FC-195E6A27C2CE}"/>
              </a:ext>
            </a:extLst>
          </p:cNvPr>
          <p:cNvSpPr>
            <a:spLocks noGrp="1"/>
          </p:cNvSpPr>
          <p:nvPr>
            <p:ph type="body" orient="vert" idx="1"/>
          </p:nvPr>
        </p:nvSpPr>
        <p:spPr>
          <a:xfrm>
            <a:off x="628650" y="273844"/>
            <a:ext cx="5800725" cy="435887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6FE2D7-E966-4C6E-A085-5F46CDF3FA60}"/>
              </a:ext>
            </a:extLst>
          </p:cNvPr>
          <p:cNvSpPr>
            <a:spLocks noGrp="1"/>
          </p:cNvSpPr>
          <p:nvPr>
            <p:ph type="dt" sz="half" idx="10"/>
          </p:nvPr>
        </p:nvSpPr>
        <p:spPr/>
        <p:txBody>
          <a:bodyPr/>
          <a:lstStyle/>
          <a:p>
            <a:fld id="{1AF6140F-E42D-4D18-BD28-D9C18526C0FA}" type="datetime1">
              <a:rPr lang="fr-FR" smtClean="0"/>
              <a:t>27/05/2023</a:t>
            </a:fld>
            <a:endParaRPr lang="fr-FR"/>
          </a:p>
        </p:txBody>
      </p:sp>
      <p:sp>
        <p:nvSpPr>
          <p:cNvPr id="5" name="Espace réservé du pied de page 4">
            <a:extLst>
              <a:ext uri="{FF2B5EF4-FFF2-40B4-BE49-F238E27FC236}">
                <a16:creationId xmlns:a16="http://schemas.microsoft.com/office/drawing/2014/main" id="{1B2E977F-14D1-4200-ADC6-908B1A6124B4}"/>
              </a:ext>
            </a:extLst>
          </p:cNvPr>
          <p:cNvSpPr>
            <a:spLocks noGrp="1"/>
          </p:cNvSpPr>
          <p:nvPr>
            <p:ph type="ftr" sz="quarter" idx="11"/>
          </p:nvPr>
        </p:nvSpPr>
        <p:spPr/>
        <p:txBody>
          <a:bodyPr/>
          <a:lstStyle/>
          <a:p>
            <a:r>
              <a:rPr lang="fr-FR"/>
              <a:t>Ajouter un pied de page</a:t>
            </a:r>
          </a:p>
        </p:txBody>
      </p:sp>
      <p:sp>
        <p:nvSpPr>
          <p:cNvPr id="6" name="Espace réservé du numéro de diapositive 5">
            <a:extLst>
              <a:ext uri="{FF2B5EF4-FFF2-40B4-BE49-F238E27FC236}">
                <a16:creationId xmlns:a16="http://schemas.microsoft.com/office/drawing/2014/main" id="{0B3AE5B3-10B0-4208-93DC-A330EC614FF4}"/>
              </a:ext>
            </a:extLst>
          </p:cNvPr>
          <p:cNvSpPr>
            <a:spLocks noGrp="1"/>
          </p:cNvSpPr>
          <p:nvPr>
            <p:ph type="sldNum" sz="quarter" idx="12"/>
          </p:nvPr>
        </p:nvSpPr>
        <p:spPr/>
        <p:txBody>
          <a:bodyPr/>
          <a:lstStyle/>
          <a:p>
            <a:fld id="{DF28FB93-0A08-4E7D-8E63-9EFA29F1E093}" type="slidenum">
              <a:rPr lang="fr-FR" smtClean="0"/>
              <a:pPr/>
              <a:t>‹N°›</a:t>
            </a:fld>
            <a:endParaRPr lang="fr-FR"/>
          </a:p>
        </p:txBody>
      </p:sp>
    </p:spTree>
    <p:extLst>
      <p:ext uri="{BB962C8B-B14F-4D97-AF65-F5344CB8AC3E}">
        <p14:creationId xmlns:p14="http://schemas.microsoft.com/office/powerpoint/2010/main" val="342511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normAutofit/>
          </a:bodyPr>
          <a:lstStyle>
            <a:lvl1pPr algn="l">
              <a:defRPr sz="2400">
                <a:latin typeface="Calibri" panose="020F0502020204030204" pitchFamily="34" charset="0"/>
              </a:defRPr>
            </a:lvl1pPr>
          </a:lstStyle>
          <a:p>
            <a:pPr rtl="0"/>
            <a:r>
              <a:rPr lang="fr-FR"/>
              <a:t>Modifiez le style du titre</a:t>
            </a:r>
          </a:p>
        </p:txBody>
      </p:sp>
      <p:sp>
        <p:nvSpPr>
          <p:cNvPr id="3" name="Espace réservé du contenu 2"/>
          <p:cNvSpPr>
            <a:spLocks noGrp="1"/>
          </p:cNvSpPr>
          <p:nvPr>
            <p:ph idx="1" hasCustomPrompt="1"/>
          </p:nvPr>
        </p:nvSpPr>
        <p:spPr/>
        <p:txBody>
          <a:bodyPr rtlCol="0"/>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p:cNvSpPr>
            <a:spLocks noGrp="1"/>
          </p:cNvSpPr>
          <p:nvPr>
            <p:ph type="ftr" sz="quarter" idx="11"/>
          </p:nvPr>
        </p:nvSpPr>
        <p:spPr/>
        <p:txBody>
          <a:bodyPr rtlCol="0"/>
          <a:lstStyle>
            <a:lvl1pPr>
              <a:defRPr>
                <a:latin typeface="Calibri" panose="020F0502020204030204" pitchFamily="34" charset="0"/>
              </a:defRPr>
            </a:lvl1pPr>
          </a:lstStyle>
          <a:p>
            <a:r>
              <a:rPr lang="fr-FR"/>
              <a:t>Ajouter un pied de page</a:t>
            </a:r>
          </a:p>
        </p:txBody>
      </p:sp>
      <p:sp>
        <p:nvSpPr>
          <p:cNvPr id="4" name="Espace réservé de la date 3"/>
          <p:cNvSpPr>
            <a:spLocks noGrp="1"/>
          </p:cNvSpPr>
          <p:nvPr>
            <p:ph type="dt" sz="half" idx="10"/>
          </p:nvPr>
        </p:nvSpPr>
        <p:spPr/>
        <p:txBody>
          <a:bodyPr rtlCol="0"/>
          <a:lstStyle>
            <a:lvl1pPr>
              <a:defRPr>
                <a:latin typeface="Calibri" panose="020F0502020204030204" pitchFamily="34" charset="0"/>
              </a:defRPr>
            </a:lvl1pPr>
          </a:lstStyle>
          <a:p>
            <a:fld id="{5BC0C886-6A89-4CDD-B217-6F51FD3EB72A}" type="datetime1">
              <a:rPr lang="fr-FR" smtClean="0"/>
              <a:t>27/05/2023</a:t>
            </a:fld>
            <a:endParaRPr lang="fr-FR"/>
          </a:p>
        </p:txBody>
      </p:sp>
      <p:sp>
        <p:nvSpPr>
          <p:cNvPr id="6" name="Espace réservé du numéro de diapositive 5"/>
          <p:cNvSpPr>
            <a:spLocks noGrp="1"/>
          </p:cNvSpPr>
          <p:nvPr>
            <p:ph type="sldNum" sz="quarter" idx="12"/>
          </p:nvPr>
        </p:nvSpPr>
        <p:spPr/>
        <p:txBody>
          <a:bodyPr rtlCol="0"/>
          <a:lstStyle>
            <a:lvl1pPr>
              <a:defRPr>
                <a:latin typeface="Calibri" panose="020F0502020204030204" pitchFamily="34" charset="0"/>
              </a:defRPr>
            </a:lvl1pPr>
          </a:lstStyle>
          <a:p>
            <a:fld id="{DF28FB93-0A08-4E7D-8E63-9EFA29F1E093}" type="slidenum">
              <a:rPr lang="fr-FR" smtClean="0"/>
              <a:pPr/>
              <a:t>‹N°›</a:t>
            </a:fld>
            <a:endParaRPr lang="fr-FR"/>
          </a:p>
        </p:txBody>
      </p:sp>
    </p:spTree>
    <p:extLst>
      <p:ext uri="{BB962C8B-B14F-4D97-AF65-F5344CB8AC3E}">
        <p14:creationId xmlns:p14="http://schemas.microsoft.com/office/powerpoint/2010/main" val="171950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rois sectio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51FED-0A73-4769-96A2-4C362E5D9DE0}"/>
              </a:ext>
            </a:extLst>
          </p:cNvPr>
          <p:cNvSpPr>
            <a:spLocks noGrp="1"/>
          </p:cNvSpPr>
          <p:nvPr>
            <p:ph type="title"/>
          </p:nvPr>
        </p:nvSpPr>
        <p:spPr>
          <a:xfrm>
            <a:off x="324000" y="324000"/>
            <a:ext cx="8505000" cy="324000"/>
          </a:xfrm>
        </p:spPr>
        <p:txBody>
          <a:bodyPr rtlCol="0"/>
          <a:lstStyle/>
          <a:p>
            <a:pPr rtl="0"/>
            <a:r>
              <a:rPr lang="fr-FR" noProof="0"/>
              <a:t>Modifiez le style du titre</a:t>
            </a:r>
          </a:p>
        </p:txBody>
      </p:sp>
      <p:sp>
        <p:nvSpPr>
          <p:cNvPr id="3" name="Espace réservé du contenu 2">
            <a:extLst>
              <a:ext uri="{FF2B5EF4-FFF2-40B4-BE49-F238E27FC236}">
                <a16:creationId xmlns:a16="http://schemas.microsoft.com/office/drawing/2014/main" id="{E455B16D-31A1-4D28-ADC4-0BDEF4E07DFF}"/>
              </a:ext>
            </a:extLst>
          </p:cNvPr>
          <p:cNvSpPr>
            <a:spLocks noGrp="1"/>
          </p:cNvSpPr>
          <p:nvPr>
            <p:ph sz="half" idx="1" hasCustomPrompt="1"/>
          </p:nvPr>
        </p:nvSpPr>
        <p:spPr>
          <a:xfrm>
            <a:off x="324000" y="756000"/>
            <a:ext cx="8505000" cy="270000"/>
          </a:xfrm>
        </p:spPr>
        <p:txBody>
          <a:bodyPr rtlCol="0"/>
          <a:lstStyle>
            <a:lvl1pPr marL="0" indent="0">
              <a:buNone/>
              <a:defRPr/>
            </a:lvl1pPr>
            <a:lvl2pPr marL="199965" indent="0">
              <a:buNone/>
              <a:defRPr/>
            </a:lvl2pPr>
            <a:lvl3pPr marL="407072" indent="0">
              <a:buNone/>
              <a:defRPr/>
            </a:lvl3pPr>
            <a:lvl4pPr marL="607037" indent="0">
              <a:buNone/>
              <a:defRPr/>
            </a:lvl4pPr>
            <a:lvl5pPr marL="807002" indent="0">
              <a:buNone/>
              <a:defRPr/>
            </a:lvl5pPr>
          </a:lstStyle>
          <a:p>
            <a:pPr lvl="0" rtl="0"/>
            <a:r>
              <a:rPr lang="fr-FR" noProof="0"/>
              <a:t>Ligne de texte unique.</a:t>
            </a:r>
          </a:p>
        </p:txBody>
      </p:sp>
      <p:sp>
        <p:nvSpPr>
          <p:cNvPr id="4" name="Espace réservé du contenu 3">
            <a:extLst>
              <a:ext uri="{FF2B5EF4-FFF2-40B4-BE49-F238E27FC236}">
                <a16:creationId xmlns:a16="http://schemas.microsoft.com/office/drawing/2014/main" id="{AC4D4C6E-0D63-44CE-B0B4-BAA8F101EAFF}"/>
              </a:ext>
            </a:extLst>
          </p:cNvPr>
          <p:cNvSpPr>
            <a:spLocks noGrp="1"/>
          </p:cNvSpPr>
          <p:nvPr>
            <p:ph sz="half" idx="2" hasCustomPrompt="1"/>
          </p:nvPr>
        </p:nvSpPr>
        <p:spPr>
          <a:xfrm>
            <a:off x="1673812" y="3478448"/>
            <a:ext cx="1485000" cy="540000"/>
          </a:xfrm>
        </p:spPr>
        <p:txBody>
          <a:bodyPr rtlCol="0"/>
          <a:lstStyle>
            <a:lvl1pPr marL="0" indent="0" algn="ctr">
              <a:buFont typeface="Arial" panose="020B0604020202020204" pitchFamily="34" charset="0"/>
              <a:buNone/>
              <a:defRPr sz="1050">
                <a:solidFill>
                  <a:schemeClr val="tx1">
                    <a:lumMod val="75000"/>
                    <a:lumOff val="25000"/>
                  </a:schemeClr>
                </a:solidFill>
              </a:defRPr>
            </a:lvl1pPr>
          </a:lstStyle>
          <a:p>
            <a:pPr lvl="0" rtl="0"/>
            <a:r>
              <a:rPr lang="fr-FR" noProof="0"/>
              <a:t>Description de la section</a:t>
            </a:r>
          </a:p>
        </p:txBody>
      </p:sp>
      <p:sp>
        <p:nvSpPr>
          <p:cNvPr id="8" name="Espace réservé du pied de page 7">
            <a:extLst>
              <a:ext uri="{FF2B5EF4-FFF2-40B4-BE49-F238E27FC236}">
                <a16:creationId xmlns:a16="http://schemas.microsoft.com/office/drawing/2014/main" id="{43C0B96F-9D35-4001-9F9C-1A7004D61F3D}"/>
              </a:ext>
            </a:extLst>
          </p:cNvPr>
          <p:cNvSpPr>
            <a:spLocks noGrp="1"/>
          </p:cNvSpPr>
          <p:nvPr>
            <p:ph type="ftr" sz="quarter" idx="10"/>
          </p:nvPr>
        </p:nvSpPr>
        <p:spPr/>
        <p:txBody>
          <a:bodyPr rtlCol="0"/>
          <a:lstStyle/>
          <a:p>
            <a:pPr rtl="0"/>
            <a:r>
              <a:rPr lang="fr-FR" noProof="0"/>
              <a:t>Ajouter un pied de page</a:t>
            </a:r>
          </a:p>
        </p:txBody>
      </p:sp>
      <p:sp>
        <p:nvSpPr>
          <p:cNvPr id="9" name="Espace réservé du numéro de diapositive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6" name="Espace réservé du texte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3833623" y="3478448"/>
            <a:ext cx="1485000" cy="540000"/>
          </a:xfrm>
        </p:spPr>
        <p:txBody>
          <a:bodyPr rtlCol="0"/>
          <a:lstStyle>
            <a:lvl1pPr marL="0" indent="0" algn="ctr">
              <a:buFont typeface="Arial" panose="020B0604020202020204" pitchFamily="34" charset="0"/>
              <a:buNone/>
              <a:defRPr sz="1050">
                <a:solidFill>
                  <a:schemeClr val="tx1">
                    <a:lumMod val="75000"/>
                    <a:lumOff val="25000"/>
                  </a:schemeClr>
                </a:solidFill>
              </a:defRPr>
            </a:lvl1pPr>
          </a:lstStyle>
          <a:p>
            <a:pPr lvl="0" rtl="0"/>
            <a:r>
              <a:rPr lang="fr-FR" noProof="0"/>
              <a:t>Description de la section</a:t>
            </a:r>
          </a:p>
        </p:txBody>
      </p:sp>
      <p:sp>
        <p:nvSpPr>
          <p:cNvPr id="10" name="Espace réservé du texte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5993435" y="3478448"/>
            <a:ext cx="1485000" cy="540000"/>
          </a:xfrm>
        </p:spPr>
        <p:txBody>
          <a:bodyPr rtlCol="0"/>
          <a:lstStyle>
            <a:lvl1pPr marL="0" indent="0" algn="ctr">
              <a:buFont typeface="Arial" panose="020B0604020202020204" pitchFamily="34" charset="0"/>
              <a:buNone/>
              <a:defRPr sz="1050">
                <a:solidFill>
                  <a:schemeClr val="tx1">
                    <a:lumMod val="75000"/>
                    <a:lumOff val="25000"/>
                  </a:schemeClr>
                </a:solidFill>
              </a:defRPr>
            </a:lvl1pPr>
          </a:lstStyle>
          <a:p>
            <a:pPr lvl="0" rtl="0"/>
            <a:r>
              <a:rPr lang="fr-FR" noProof="0"/>
              <a:t>Description de la section</a:t>
            </a:r>
          </a:p>
        </p:txBody>
      </p:sp>
      <p:sp>
        <p:nvSpPr>
          <p:cNvPr id="12" name="Espace réservé du texte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1673812" y="3002648"/>
            <a:ext cx="1485000" cy="27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fr-FR" noProof="0"/>
              <a:t>Section 1</a:t>
            </a:r>
          </a:p>
        </p:txBody>
      </p:sp>
      <p:sp>
        <p:nvSpPr>
          <p:cNvPr id="14" name="Espace réservé du texte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3833623" y="3002648"/>
            <a:ext cx="1485000" cy="27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fr-FR" noProof="0"/>
              <a:t>Section 2</a:t>
            </a:r>
          </a:p>
        </p:txBody>
      </p:sp>
      <p:sp>
        <p:nvSpPr>
          <p:cNvPr id="16" name="Espace réservé du texte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5993435" y="3002648"/>
            <a:ext cx="1485000" cy="27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fr-FR" noProof="0"/>
              <a:t>Section 3</a:t>
            </a:r>
          </a:p>
        </p:txBody>
      </p:sp>
    </p:spTree>
    <p:extLst>
      <p:ext uri="{BB962C8B-B14F-4D97-AF65-F5344CB8AC3E}">
        <p14:creationId xmlns:p14="http://schemas.microsoft.com/office/powerpoint/2010/main" val="1593164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420F8-F7FD-9609-69E3-5E7C0A9D97E8}"/>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D99604F7-5F7B-4FA9-EAB8-9E2C03083E7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80D7E74-BEDB-4C1F-6FB2-EC41F044CCDD}"/>
              </a:ext>
            </a:extLst>
          </p:cNvPr>
          <p:cNvSpPr>
            <a:spLocks noGrp="1"/>
          </p:cNvSpPr>
          <p:nvPr>
            <p:ph type="dt" sz="half" idx="10"/>
          </p:nvPr>
        </p:nvSpPr>
        <p:spPr/>
        <p:txBody>
          <a:bodyPr/>
          <a:lstStyle/>
          <a:p>
            <a:fld id="{3D2994D1-AA91-42B0-9B6E-90A86E62CCFD}" type="datetimeFigureOut">
              <a:rPr lang="fr-FR" smtClean="0"/>
              <a:t>27/05/2023</a:t>
            </a:fld>
            <a:endParaRPr lang="fr-FR"/>
          </a:p>
        </p:txBody>
      </p:sp>
      <p:sp>
        <p:nvSpPr>
          <p:cNvPr id="5" name="Espace réservé du pied de page 4">
            <a:extLst>
              <a:ext uri="{FF2B5EF4-FFF2-40B4-BE49-F238E27FC236}">
                <a16:creationId xmlns:a16="http://schemas.microsoft.com/office/drawing/2014/main" id="{B5AA837F-174E-B218-CEF2-B981F76AE4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D4236B-2901-550A-5346-910034AA91E2}"/>
              </a:ext>
            </a:extLst>
          </p:cNvPr>
          <p:cNvSpPr>
            <a:spLocks noGrp="1"/>
          </p:cNvSpPr>
          <p:nvPr>
            <p:ph type="sldNum" sz="quarter" idx="12"/>
          </p:nvPr>
        </p:nvSpPr>
        <p:spPr/>
        <p:txBody>
          <a:bodyPr/>
          <a:lstStyle/>
          <a:p>
            <a:fld id="{765CBC54-A89B-4A9F-AD5C-EF6AA5F2AA5D}" type="slidenum">
              <a:rPr lang="fr-FR" smtClean="0"/>
              <a:t>‹N°›</a:t>
            </a:fld>
            <a:endParaRPr lang="fr-FR"/>
          </a:p>
        </p:txBody>
      </p:sp>
    </p:spTree>
    <p:extLst>
      <p:ext uri="{BB962C8B-B14F-4D97-AF65-F5344CB8AC3E}">
        <p14:creationId xmlns:p14="http://schemas.microsoft.com/office/powerpoint/2010/main" val="623161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Sub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851104" cy="857250"/>
          </a:xfrm>
        </p:spPr>
        <p:txBody>
          <a:bodyPr/>
          <a:lstStyle>
            <a:lvl1pPr algn="l">
              <a:defRPr/>
            </a:lvl1pPr>
          </a:lstStyle>
          <a:p>
            <a:r>
              <a:rPr lang="fr-FR"/>
              <a:t>Modifiez le style du titre</a:t>
            </a:r>
            <a:endParaRPr lang="en-GB"/>
          </a:p>
        </p:txBody>
      </p:sp>
      <p:sp>
        <p:nvSpPr>
          <p:cNvPr id="3" name="Content Placeholder 2"/>
          <p:cNvSpPr>
            <a:spLocks noGrp="1"/>
          </p:cNvSpPr>
          <p:nvPr>
            <p:ph idx="1"/>
          </p:nvPr>
        </p:nvSpPr>
        <p:spPr>
          <a:xfrm>
            <a:off x="457200" y="1491630"/>
            <a:ext cx="8229600" cy="32403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Text Placeholder 2"/>
          <p:cNvSpPr>
            <a:spLocks noGrp="1"/>
          </p:cNvSpPr>
          <p:nvPr>
            <p:ph type="body" idx="10"/>
          </p:nvPr>
        </p:nvSpPr>
        <p:spPr>
          <a:xfrm>
            <a:off x="457200" y="1011808"/>
            <a:ext cx="6995120"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Tree>
    <p:extLst>
      <p:ext uri="{BB962C8B-B14F-4D97-AF65-F5344CB8AC3E}">
        <p14:creationId xmlns:p14="http://schemas.microsoft.com/office/powerpoint/2010/main" val="1706850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C23C56-E86D-00F7-0667-609319B9BC5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811303-7520-29A8-D308-BCC56F7D7B9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4DB978-A404-ADE2-0564-A2C73ADE9E9B}"/>
              </a:ext>
            </a:extLst>
          </p:cNvPr>
          <p:cNvSpPr>
            <a:spLocks noGrp="1"/>
          </p:cNvSpPr>
          <p:nvPr>
            <p:ph type="dt" sz="half" idx="10"/>
          </p:nvPr>
        </p:nvSpPr>
        <p:spPr/>
        <p:txBody>
          <a:bodyPr/>
          <a:lstStyle/>
          <a:p>
            <a:fld id="{3D2994D1-AA91-42B0-9B6E-90A86E62CCFD}" type="datetimeFigureOut">
              <a:rPr lang="fr-FR" smtClean="0"/>
              <a:t>27/05/2023</a:t>
            </a:fld>
            <a:endParaRPr lang="fr-FR"/>
          </a:p>
        </p:txBody>
      </p:sp>
      <p:sp>
        <p:nvSpPr>
          <p:cNvPr id="5" name="Espace réservé du pied de page 4">
            <a:extLst>
              <a:ext uri="{FF2B5EF4-FFF2-40B4-BE49-F238E27FC236}">
                <a16:creationId xmlns:a16="http://schemas.microsoft.com/office/drawing/2014/main" id="{F7F796C8-324A-8391-8A69-BD8A84D34F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DAEB08-BCE6-701A-E4A4-8A34145C987D}"/>
              </a:ext>
            </a:extLst>
          </p:cNvPr>
          <p:cNvSpPr>
            <a:spLocks noGrp="1"/>
          </p:cNvSpPr>
          <p:nvPr>
            <p:ph type="sldNum" sz="quarter" idx="12"/>
          </p:nvPr>
        </p:nvSpPr>
        <p:spPr/>
        <p:txBody>
          <a:bodyPr/>
          <a:lstStyle/>
          <a:p>
            <a:fld id="{765CBC54-A89B-4A9F-AD5C-EF6AA5F2AA5D}" type="slidenum">
              <a:rPr lang="fr-FR" smtClean="0"/>
              <a:t>‹N°›</a:t>
            </a:fld>
            <a:endParaRPr lang="fr-FR"/>
          </a:p>
        </p:txBody>
      </p:sp>
    </p:spTree>
    <p:extLst>
      <p:ext uri="{BB962C8B-B14F-4D97-AF65-F5344CB8AC3E}">
        <p14:creationId xmlns:p14="http://schemas.microsoft.com/office/powerpoint/2010/main" val="1217526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C3A7E0-9543-D580-87DA-44F492DB5BF8}"/>
              </a:ext>
            </a:extLst>
          </p:cNvPr>
          <p:cNvSpPr>
            <a:spLocks noGrp="1"/>
          </p:cNvSpPr>
          <p:nvPr>
            <p:ph type="title"/>
          </p:nvPr>
        </p:nvSpPr>
        <p:spPr>
          <a:xfrm>
            <a:off x="623888" y="1282304"/>
            <a:ext cx="7886700" cy="2139553"/>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46CDD254-F6D6-E9CD-0407-C64BA09FEFC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3D2387D-7855-EA79-1986-7F40F8D6B414}"/>
              </a:ext>
            </a:extLst>
          </p:cNvPr>
          <p:cNvSpPr>
            <a:spLocks noGrp="1"/>
          </p:cNvSpPr>
          <p:nvPr>
            <p:ph type="dt" sz="half" idx="10"/>
          </p:nvPr>
        </p:nvSpPr>
        <p:spPr/>
        <p:txBody>
          <a:bodyPr/>
          <a:lstStyle/>
          <a:p>
            <a:fld id="{3D2994D1-AA91-42B0-9B6E-90A86E62CCFD}" type="datetimeFigureOut">
              <a:rPr lang="fr-FR" smtClean="0"/>
              <a:t>27/05/2023</a:t>
            </a:fld>
            <a:endParaRPr lang="fr-FR"/>
          </a:p>
        </p:txBody>
      </p:sp>
      <p:sp>
        <p:nvSpPr>
          <p:cNvPr id="5" name="Espace réservé du pied de page 4">
            <a:extLst>
              <a:ext uri="{FF2B5EF4-FFF2-40B4-BE49-F238E27FC236}">
                <a16:creationId xmlns:a16="http://schemas.microsoft.com/office/drawing/2014/main" id="{462FF379-A2D4-3153-1C3D-E1A7DC28A1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A88C9B-9CAC-E966-30C0-37FB48BF4168}"/>
              </a:ext>
            </a:extLst>
          </p:cNvPr>
          <p:cNvSpPr>
            <a:spLocks noGrp="1"/>
          </p:cNvSpPr>
          <p:nvPr>
            <p:ph type="sldNum" sz="quarter" idx="12"/>
          </p:nvPr>
        </p:nvSpPr>
        <p:spPr/>
        <p:txBody>
          <a:bodyPr/>
          <a:lstStyle/>
          <a:p>
            <a:fld id="{765CBC54-A89B-4A9F-AD5C-EF6AA5F2AA5D}" type="slidenum">
              <a:rPr lang="fr-FR" smtClean="0"/>
              <a:t>‹N°›</a:t>
            </a:fld>
            <a:endParaRPr lang="fr-FR"/>
          </a:p>
        </p:txBody>
      </p:sp>
    </p:spTree>
    <p:extLst>
      <p:ext uri="{BB962C8B-B14F-4D97-AF65-F5344CB8AC3E}">
        <p14:creationId xmlns:p14="http://schemas.microsoft.com/office/powerpoint/2010/main" val="648675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9B77B3-1DCE-9E1A-A96F-77EA28CB1E5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C37671C-D03F-8E6A-DB0F-104BA7E4504F}"/>
              </a:ext>
            </a:extLst>
          </p:cNvPr>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59E207B-A2D3-F769-DD8D-D01C3EC15E7F}"/>
              </a:ext>
            </a:extLst>
          </p:cNvPr>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17D7ED1-7D23-4B87-6671-C1E51912D593}"/>
              </a:ext>
            </a:extLst>
          </p:cNvPr>
          <p:cNvSpPr>
            <a:spLocks noGrp="1"/>
          </p:cNvSpPr>
          <p:nvPr>
            <p:ph type="dt" sz="half" idx="10"/>
          </p:nvPr>
        </p:nvSpPr>
        <p:spPr/>
        <p:txBody>
          <a:bodyPr/>
          <a:lstStyle/>
          <a:p>
            <a:fld id="{3D2994D1-AA91-42B0-9B6E-90A86E62CCFD}" type="datetimeFigureOut">
              <a:rPr lang="fr-FR" smtClean="0"/>
              <a:t>27/05/2023</a:t>
            </a:fld>
            <a:endParaRPr lang="fr-FR"/>
          </a:p>
        </p:txBody>
      </p:sp>
      <p:sp>
        <p:nvSpPr>
          <p:cNvPr id="6" name="Espace réservé du pied de page 5">
            <a:extLst>
              <a:ext uri="{FF2B5EF4-FFF2-40B4-BE49-F238E27FC236}">
                <a16:creationId xmlns:a16="http://schemas.microsoft.com/office/drawing/2014/main" id="{3EA209BF-A67D-8866-42E0-E2B548963B8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B20DDE1-3C58-0520-7FC9-898FECAC09B7}"/>
              </a:ext>
            </a:extLst>
          </p:cNvPr>
          <p:cNvSpPr>
            <a:spLocks noGrp="1"/>
          </p:cNvSpPr>
          <p:nvPr>
            <p:ph type="sldNum" sz="quarter" idx="12"/>
          </p:nvPr>
        </p:nvSpPr>
        <p:spPr/>
        <p:txBody>
          <a:bodyPr/>
          <a:lstStyle/>
          <a:p>
            <a:fld id="{765CBC54-A89B-4A9F-AD5C-EF6AA5F2AA5D}" type="slidenum">
              <a:rPr lang="fr-FR" smtClean="0"/>
              <a:t>‹N°›</a:t>
            </a:fld>
            <a:endParaRPr lang="fr-FR"/>
          </a:p>
        </p:txBody>
      </p:sp>
    </p:spTree>
    <p:extLst>
      <p:ext uri="{BB962C8B-B14F-4D97-AF65-F5344CB8AC3E}">
        <p14:creationId xmlns:p14="http://schemas.microsoft.com/office/powerpoint/2010/main" val="2479297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27E266-23A7-F493-9347-107EE2ACB198}"/>
              </a:ext>
            </a:extLst>
          </p:cNvPr>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2F041F9-212A-24AE-4804-E45287AD7A7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A255E05-6F5F-EB5B-2818-9A0CC3A725EC}"/>
              </a:ext>
            </a:extLst>
          </p:cNvPr>
          <p:cNvSpPr>
            <a:spLocks noGrp="1"/>
          </p:cNvSpPr>
          <p:nvPr>
            <p:ph sz="half" idx="2"/>
          </p:nvPr>
        </p:nvSpPr>
        <p:spPr>
          <a:xfrm>
            <a:off x="629842" y="1878806"/>
            <a:ext cx="3868340"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3D0EAF5-32E9-F2D2-F282-E28E211C367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414FD82-1B26-B69E-3CBB-443C960BBDA5}"/>
              </a:ext>
            </a:extLst>
          </p:cNvPr>
          <p:cNvSpPr>
            <a:spLocks noGrp="1"/>
          </p:cNvSpPr>
          <p:nvPr>
            <p:ph sz="quarter" idx="4"/>
          </p:nvPr>
        </p:nvSpPr>
        <p:spPr>
          <a:xfrm>
            <a:off x="4629150" y="1878806"/>
            <a:ext cx="3887391"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7CD6B47-DDCF-09B2-C3CC-722BB517B021}"/>
              </a:ext>
            </a:extLst>
          </p:cNvPr>
          <p:cNvSpPr>
            <a:spLocks noGrp="1"/>
          </p:cNvSpPr>
          <p:nvPr>
            <p:ph type="dt" sz="half" idx="10"/>
          </p:nvPr>
        </p:nvSpPr>
        <p:spPr/>
        <p:txBody>
          <a:bodyPr/>
          <a:lstStyle/>
          <a:p>
            <a:fld id="{3D2994D1-AA91-42B0-9B6E-90A86E62CCFD}" type="datetimeFigureOut">
              <a:rPr lang="fr-FR" smtClean="0"/>
              <a:t>27/05/2023</a:t>
            </a:fld>
            <a:endParaRPr lang="fr-FR"/>
          </a:p>
        </p:txBody>
      </p:sp>
      <p:sp>
        <p:nvSpPr>
          <p:cNvPr id="8" name="Espace réservé du pied de page 7">
            <a:extLst>
              <a:ext uri="{FF2B5EF4-FFF2-40B4-BE49-F238E27FC236}">
                <a16:creationId xmlns:a16="http://schemas.microsoft.com/office/drawing/2014/main" id="{2FC8A983-DFD5-A1B5-4ED1-71791407DCD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C0D6526-6BD2-8060-AFB9-1359AC926099}"/>
              </a:ext>
            </a:extLst>
          </p:cNvPr>
          <p:cNvSpPr>
            <a:spLocks noGrp="1"/>
          </p:cNvSpPr>
          <p:nvPr>
            <p:ph type="sldNum" sz="quarter" idx="12"/>
          </p:nvPr>
        </p:nvSpPr>
        <p:spPr/>
        <p:txBody>
          <a:bodyPr/>
          <a:lstStyle/>
          <a:p>
            <a:fld id="{765CBC54-A89B-4A9F-AD5C-EF6AA5F2AA5D}" type="slidenum">
              <a:rPr lang="fr-FR" smtClean="0"/>
              <a:t>‹N°›</a:t>
            </a:fld>
            <a:endParaRPr lang="fr-FR"/>
          </a:p>
        </p:txBody>
      </p:sp>
    </p:spTree>
    <p:extLst>
      <p:ext uri="{BB962C8B-B14F-4D97-AF65-F5344CB8AC3E}">
        <p14:creationId xmlns:p14="http://schemas.microsoft.com/office/powerpoint/2010/main" val="3470733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8D0A54-967C-48BB-0158-F32CD5AE941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B6DB200-5C2B-30E3-E67A-A0FA8B256E97}"/>
              </a:ext>
            </a:extLst>
          </p:cNvPr>
          <p:cNvSpPr>
            <a:spLocks noGrp="1"/>
          </p:cNvSpPr>
          <p:nvPr>
            <p:ph type="dt" sz="half" idx="10"/>
          </p:nvPr>
        </p:nvSpPr>
        <p:spPr/>
        <p:txBody>
          <a:bodyPr/>
          <a:lstStyle/>
          <a:p>
            <a:fld id="{3D2994D1-AA91-42B0-9B6E-90A86E62CCFD}" type="datetimeFigureOut">
              <a:rPr lang="fr-FR" smtClean="0"/>
              <a:t>27/05/2023</a:t>
            </a:fld>
            <a:endParaRPr lang="fr-FR"/>
          </a:p>
        </p:txBody>
      </p:sp>
      <p:sp>
        <p:nvSpPr>
          <p:cNvPr id="4" name="Espace réservé du pied de page 3">
            <a:extLst>
              <a:ext uri="{FF2B5EF4-FFF2-40B4-BE49-F238E27FC236}">
                <a16:creationId xmlns:a16="http://schemas.microsoft.com/office/drawing/2014/main" id="{FC6E0E7C-F649-BC1C-5D62-2B3B2A80F48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E7E9EB7-94B8-2AB8-5EE9-78A7041CDF81}"/>
              </a:ext>
            </a:extLst>
          </p:cNvPr>
          <p:cNvSpPr>
            <a:spLocks noGrp="1"/>
          </p:cNvSpPr>
          <p:nvPr>
            <p:ph type="sldNum" sz="quarter" idx="12"/>
          </p:nvPr>
        </p:nvSpPr>
        <p:spPr/>
        <p:txBody>
          <a:bodyPr/>
          <a:lstStyle/>
          <a:p>
            <a:fld id="{765CBC54-A89B-4A9F-AD5C-EF6AA5F2AA5D}" type="slidenum">
              <a:rPr lang="fr-FR" smtClean="0"/>
              <a:t>‹N°›</a:t>
            </a:fld>
            <a:endParaRPr lang="fr-FR"/>
          </a:p>
        </p:txBody>
      </p:sp>
    </p:spTree>
    <p:extLst>
      <p:ext uri="{BB962C8B-B14F-4D97-AF65-F5344CB8AC3E}">
        <p14:creationId xmlns:p14="http://schemas.microsoft.com/office/powerpoint/2010/main" val="2835105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1B9A778-7D5B-0C06-B13A-FDD996484236}"/>
              </a:ext>
            </a:extLst>
          </p:cNvPr>
          <p:cNvSpPr>
            <a:spLocks noGrp="1"/>
          </p:cNvSpPr>
          <p:nvPr>
            <p:ph type="dt" sz="half" idx="10"/>
          </p:nvPr>
        </p:nvSpPr>
        <p:spPr/>
        <p:txBody>
          <a:bodyPr/>
          <a:lstStyle/>
          <a:p>
            <a:fld id="{3D2994D1-AA91-42B0-9B6E-90A86E62CCFD}" type="datetimeFigureOut">
              <a:rPr lang="fr-FR" smtClean="0"/>
              <a:t>27/05/2023</a:t>
            </a:fld>
            <a:endParaRPr lang="fr-FR"/>
          </a:p>
        </p:txBody>
      </p:sp>
      <p:sp>
        <p:nvSpPr>
          <p:cNvPr id="3" name="Espace réservé du pied de page 2">
            <a:extLst>
              <a:ext uri="{FF2B5EF4-FFF2-40B4-BE49-F238E27FC236}">
                <a16:creationId xmlns:a16="http://schemas.microsoft.com/office/drawing/2014/main" id="{716F4158-15BB-44E5-9605-6D942E10382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F0C54F9-F530-1F9E-8DA0-B318DE9434B6}"/>
              </a:ext>
            </a:extLst>
          </p:cNvPr>
          <p:cNvSpPr>
            <a:spLocks noGrp="1"/>
          </p:cNvSpPr>
          <p:nvPr>
            <p:ph type="sldNum" sz="quarter" idx="12"/>
          </p:nvPr>
        </p:nvSpPr>
        <p:spPr/>
        <p:txBody>
          <a:bodyPr/>
          <a:lstStyle/>
          <a:p>
            <a:fld id="{765CBC54-A89B-4A9F-AD5C-EF6AA5F2AA5D}" type="slidenum">
              <a:rPr lang="fr-FR" smtClean="0"/>
              <a:t>‹N°›</a:t>
            </a:fld>
            <a:endParaRPr lang="fr-FR"/>
          </a:p>
        </p:txBody>
      </p:sp>
    </p:spTree>
    <p:extLst>
      <p:ext uri="{BB962C8B-B14F-4D97-AF65-F5344CB8AC3E}">
        <p14:creationId xmlns:p14="http://schemas.microsoft.com/office/powerpoint/2010/main" val="2732177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286A5-6734-DCDA-BBE9-44A38A5A25B2}"/>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37EE2039-A5D6-AFD5-8A78-5A8349281CE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180AC35-B14D-E64C-9D87-779CC107A1E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5D68AD7-9095-0B08-D9DA-9074AE59C610}"/>
              </a:ext>
            </a:extLst>
          </p:cNvPr>
          <p:cNvSpPr>
            <a:spLocks noGrp="1"/>
          </p:cNvSpPr>
          <p:nvPr>
            <p:ph type="dt" sz="half" idx="10"/>
          </p:nvPr>
        </p:nvSpPr>
        <p:spPr/>
        <p:txBody>
          <a:bodyPr/>
          <a:lstStyle/>
          <a:p>
            <a:fld id="{3D2994D1-AA91-42B0-9B6E-90A86E62CCFD}" type="datetimeFigureOut">
              <a:rPr lang="fr-FR" smtClean="0"/>
              <a:t>27/05/2023</a:t>
            </a:fld>
            <a:endParaRPr lang="fr-FR"/>
          </a:p>
        </p:txBody>
      </p:sp>
      <p:sp>
        <p:nvSpPr>
          <p:cNvPr id="6" name="Espace réservé du pied de page 5">
            <a:extLst>
              <a:ext uri="{FF2B5EF4-FFF2-40B4-BE49-F238E27FC236}">
                <a16:creationId xmlns:a16="http://schemas.microsoft.com/office/drawing/2014/main" id="{D72268A8-C76D-2527-5866-16EB434E66F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4DD15B2-BB00-6CE1-4852-6F54DFC2DA59}"/>
              </a:ext>
            </a:extLst>
          </p:cNvPr>
          <p:cNvSpPr>
            <a:spLocks noGrp="1"/>
          </p:cNvSpPr>
          <p:nvPr>
            <p:ph type="sldNum" sz="quarter" idx="12"/>
          </p:nvPr>
        </p:nvSpPr>
        <p:spPr/>
        <p:txBody>
          <a:bodyPr/>
          <a:lstStyle/>
          <a:p>
            <a:fld id="{765CBC54-A89B-4A9F-AD5C-EF6AA5F2AA5D}" type="slidenum">
              <a:rPr lang="fr-FR" smtClean="0"/>
              <a:t>‹N°›</a:t>
            </a:fld>
            <a:endParaRPr lang="fr-FR"/>
          </a:p>
        </p:txBody>
      </p:sp>
    </p:spTree>
    <p:extLst>
      <p:ext uri="{BB962C8B-B14F-4D97-AF65-F5344CB8AC3E}">
        <p14:creationId xmlns:p14="http://schemas.microsoft.com/office/powerpoint/2010/main" val="3958494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6655B9-4088-4231-9333-5EE37B5BF431}"/>
              </a:ext>
            </a:extLst>
          </p:cNvPr>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B2F61E4B-51EF-F964-C716-0E0AE58B8C5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E91E3E02-2150-7374-EB29-F4BBDE323C5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8E981A-2F26-1B04-EF86-BD04D094D07C}"/>
              </a:ext>
            </a:extLst>
          </p:cNvPr>
          <p:cNvSpPr>
            <a:spLocks noGrp="1"/>
          </p:cNvSpPr>
          <p:nvPr>
            <p:ph type="dt" sz="half" idx="10"/>
          </p:nvPr>
        </p:nvSpPr>
        <p:spPr/>
        <p:txBody>
          <a:bodyPr/>
          <a:lstStyle/>
          <a:p>
            <a:fld id="{3D2994D1-AA91-42B0-9B6E-90A86E62CCFD}" type="datetimeFigureOut">
              <a:rPr lang="fr-FR" smtClean="0"/>
              <a:t>27/05/2023</a:t>
            </a:fld>
            <a:endParaRPr lang="fr-FR"/>
          </a:p>
        </p:txBody>
      </p:sp>
      <p:sp>
        <p:nvSpPr>
          <p:cNvPr id="6" name="Espace réservé du pied de page 5">
            <a:extLst>
              <a:ext uri="{FF2B5EF4-FFF2-40B4-BE49-F238E27FC236}">
                <a16:creationId xmlns:a16="http://schemas.microsoft.com/office/drawing/2014/main" id="{172EFF2F-C7EB-5B9E-8021-ADFC3B6CB17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8494D34-07EF-A875-B5C5-2108158A4299}"/>
              </a:ext>
            </a:extLst>
          </p:cNvPr>
          <p:cNvSpPr>
            <a:spLocks noGrp="1"/>
          </p:cNvSpPr>
          <p:nvPr>
            <p:ph type="sldNum" sz="quarter" idx="12"/>
          </p:nvPr>
        </p:nvSpPr>
        <p:spPr/>
        <p:txBody>
          <a:bodyPr/>
          <a:lstStyle/>
          <a:p>
            <a:fld id="{765CBC54-A89B-4A9F-AD5C-EF6AA5F2AA5D}" type="slidenum">
              <a:rPr lang="fr-FR" smtClean="0"/>
              <a:t>‹N°›</a:t>
            </a:fld>
            <a:endParaRPr lang="fr-FR"/>
          </a:p>
        </p:txBody>
      </p:sp>
    </p:spTree>
    <p:extLst>
      <p:ext uri="{BB962C8B-B14F-4D97-AF65-F5344CB8AC3E}">
        <p14:creationId xmlns:p14="http://schemas.microsoft.com/office/powerpoint/2010/main" val="1586608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79137-BF8A-0104-E0DA-A4A53BF3FDE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F56B03B-55A1-A18F-4A58-0098B2DEF54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ED8EDC-C431-0F46-F175-EDCB64F8104A}"/>
              </a:ext>
            </a:extLst>
          </p:cNvPr>
          <p:cNvSpPr>
            <a:spLocks noGrp="1"/>
          </p:cNvSpPr>
          <p:nvPr>
            <p:ph type="dt" sz="half" idx="10"/>
          </p:nvPr>
        </p:nvSpPr>
        <p:spPr/>
        <p:txBody>
          <a:bodyPr/>
          <a:lstStyle/>
          <a:p>
            <a:fld id="{3D2994D1-AA91-42B0-9B6E-90A86E62CCFD}" type="datetimeFigureOut">
              <a:rPr lang="fr-FR" smtClean="0"/>
              <a:t>27/05/2023</a:t>
            </a:fld>
            <a:endParaRPr lang="fr-FR"/>
          </a:p>
        </p:txBody>
      </p:sp>
      <p:sp>
        <p:nvSpPr>
          <p:cNvPr id="5" name="Espace réservé du pied de page 4">
            <a:extLst>
              <a:ext uri="{FF2B5EF4-FFF2-40B4-BE49-F238E27FC236}">
                <a16:creationId xmlns:a16="http://schemas.microsoft.com/office/drawing/2014/main" id="{CDAE6765-622D-3057-9F69-A270A9B74AE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1F4E76-93A7-F7DD-A4CA-140D3B9BB0FF}"/>
              </a:ext>
            </a:extLst>
          </p:cNvPr>
          <p:cNvSpPr>
            <a:spLocks noGrp="1"/>
          </p:cNvSpPr>
          <p:nvPr>
            <p:ph type="sldNum" sz="quarter" idx="12"/>
          </p:nvPr>
        </p:nvSpPr>
        <p:spPr/>
        <p:txBody>
          <a:bodyPr/>
          <a:lstStyle/>
          <a:p>
            <a:fld id="{765CBC54-A89B-4A9F-AD5C-EF6AA5F2AA5D}" type="slidenum">
              <a:rPr lang="fr-FR" smtClean="0"/>
              <a:t>‹N°›</a:t>
            </a:fld>
            <a:endParaRPr lang="fr-FR"/>
          </a:p>
        </p:txBody>
      </p:sp>
    </p:spTree>
    <p:extLst>
      <p:ext uri="{BB962C8B-B14F-4D97-AF65-F5344CB8AC3E}">
        <p14:creationId xmlns:p14="http://schemas.microsoft.com/office/powerpoint/2010/main" val="2419704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719FE88-F11E-2D00-41DF-3DDE35C8A464}"/>
              </a:ext>
            </a:extLst>
          </p:cNvPr>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043D63B-ABC7-EA96-3C39-92443787A89F}"/>
              </a:ext>
            </a:extLst>
          </p:cNvPr>
          <p:cNvSpPr>
            <a:spLocks noGrp="1"/>
          </p:cNvSpPr>
          <p:nvPr>
            <p:ph type="body" orient="vert" idx="1"/>
          </p:nvPr>
        </p:nvSpPr>
        <p:spPr>
          <a:xfrm>
            <a:off x="628650" y="273844"/>
            <a:ext cx="5800725" cy="435887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627227-1170-0A13-B998-84D572C383F8}"/>
              </a:ext>
            </a:extLst>
          </p:cNvPr>
          <p:cNvSpPr>
            <a:spLocks noGrp="1"/>
          </p:cNvSpPr>
          <p:nvPr>
            <p:ph type="dt" sz="half" idx="10"/>
          </p:nvPr>
        </p:nvSpPr>
        <p:spPr/>
        <p:txBody>
          <a:bodyPr/>
          <a:lstStyle/>
          <a:p>
            <a:fld id="{3D2994D1-AA91-42B0-9B6E-90A86E62CCFD}" type="datetimeFigureOut">
              <a:rPr lang="fr-FR" smtClean="0"/>
              <a:t>27/05/2023</a:t>
            </a:fld>
            <a:endParaRPr lang="fr-FR"/>
          </a:p>
        </p:txBody>
      </p:sp>
      <p:sp>
        <p:nvSpPr>
          <p:cNvPr id="5" name="Espace réservé du pied de page 4">
            <a:extLst>
              <a:ext uri="{FF2B5EF4-FFF2-40B4-BE49-F238E27FC236}">
                <a16:creationId xmlns:a16="http://schemas.microsoft.com/office/drawing/2014/main" id="{795C8218-6650-9C61-FB0C-FDEF1AB8D6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080894-EF8C-89DD-2FBE-79D92BB4D5C6}"/>
              </a:ext>
            </a:extLst>
          </p:cNvPr>
          <p:cNvSpPr>
            <a:spLocks noGrp="1"/>
          </p:cNvSpPr>
          <p:nvPr>
            <p:ph type="sldNum" sz="quarter" idx="12"/>
          </p:nvPr>
        </p:nvSpPr>
        <p:spPr/>
        <p:txBody>
          <a:bodyPr/>
          <a:lstStyle/>
          <a:p>
            <a:fld id="{765CBC54-A89B-4A9F-AD5C-EF6AA5F2AA5D}" type="slidenum">
              <a:rPr lang="fr-FR" smtClean="0"/>
              <a:t>‹N°›</a:t>
            </a:fld>
            <a:endParaRPr lang="fr-FR"/>
          </a:p>
        </p:txBody>
      </p:sp>
    </p:spTree>
    <p:extLst>
      <p:ext uri="{BB962C8B-B14F-4D97-AF65-F5344CB8AC3E}">
        <p14:creationId xmlns:p14="http://schemas.microsoft.com/office/powerpoint/2010/main" val="245751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w/o Sub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851104" cy="857250"/>
          </a:xfrm>
        </p:spPr>
        <p:txBody>
          <a:bodyPr/>
          <a:lstStyle>
            <a:lvl1pPr algn="l">
              <a:defRPr/>
            </a:lvl1pPr>
          </a:lstStyle>
          <a:p>
            <a:r>
              <a:rPr lang="fr-FR"/>
              <a:t>Modifiez le style du titre</a:t>
            </a:r>
            <a:endParaRPr lang="en-GB"/>
          </a:p>
        </p:txBody>
      </p:sp>
      <p:sp>
        <p:nvSpPr>
          <p:cNvPr id="3" name="Content Placeholder 2"/>
          <p:cNvSpPr>
            <a:spLocks noGrp="1"/>
          </p:cNvSpPr>
          <p:nvPr>
            <p:ph idx="1"/>
          </p:nvPr>
        </p:nvSpPr>
        <p:spPr>
          <a:xfrm>
            <a:off x="457200" y="1200150"/>
            <a:ext cx="8229600" cy="35318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383805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4"/>
          <p:cNvSpPr>
            <a:spLocks noGrp="1"/>
          </p:cNvSpPr>
          <p:nvPr>
            <p:ph type="pic" sz="quarter" idx="13" hasCustomPrompt="1"/>
          </p:nvPr>
        </p:nvSpPr>
        <p:spPr>
          <a:xfrm>
            <a:off x="0" y="0"/>
            <a:ext cx="8028384" cy="4011910"/>
          </a:xfrm>
        </p:spPr>
        <p:txBody>
          <a:bodyPr/>
          <a:lstStyle>
            <a:lvl1pPr marL="0" indent="0" algn="ctr">
              <a:buNone/>
              <a:defRPr baseline="0"/>
            </a:lvl1pPr>
          </a:lstStyle>
          <a:p>
            <a:br>
              <a:rPr lang="en-GB"/>
            </a:br>
            <a:br>
              <a:rPr lang="en-GB"/>
            </a:br>
            <a:br>
              <a:rPr lang="en-GB"/>
            </a:br>
            <a:br>
              <a:rPr lang="en-GB"/>
            </a:br>
            <a:r>
              <a:rPr lang="en-GB"/>
              <a:t>Please read the following instructions before beginning:</a:t>
            </a:r>
            <a:br>
              <a:rPr lang="en-GB"/>
            </a:br>
            <a:br>
              <a:rPr lang="en-GB"/>
            </a:br>
            <a:br>
              <a:rPr lang="en-GB"/>
            </a:br>
            <a:r>
              <a:rPr lang="en-GB"/>
              <a:t>Please do not move the grid. Click on the icon above to add a picture. Then right-click on the picture and select “Send to Back”.</a:t>
            </a:r>
          </a:p>
        </p:txBody>
      </p:sp>
      <p:sp>
        <p:nvSpPr>
          <p:cNvPr id="2" name="Title 1"/>
          <p:cNvSpPr>
            <a:spLocks noGrp="1"/>
          </p:cNvSpPr>
          <p:nvPr>
            <p:ph type="title"/>
          </p:nvPr>
        </p:nvSpPr>
        <p:spPr>
          <a:xfrm>
            <a:off x="4211960" y="3075806"/>
            <a:ext cx="4702984" cy="857250"/>
          </a:xfrm>
        </p:spPr>
        <p:txBody>
          <a:bodyPr/>
          <a:lstStyle>
            <a:lvl1pPr algn="l">
              <a:defRPr/>
            </a:lvl1pPr>
          </a:lstStyle>
          <a:p>
            <a:r>
              <a:rPr lang="fr-FR"/>
              <a:t>Modifiez le style du titre</a:t>
            </a:r>
            <a:endParaRPr lang="en-GB"/>
          </a:p>
        </p:txBody>
      </p:sp>
    </p:spTree>
    <p:extLst>
      <p:ext uri="{BB962C8B-B14F-4D97-AF65-F5344CB8AC3E}">
        <p14:creationId xmlns:p14="http://schemas.microsoft.com/office/powerpoint/2010/main" val="307395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67"/>
            <a:ext cx="9146458" cy="51433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625225" y="938045"/>
            <a:ext cx="3267408" cy="326740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idx="4294967295"/>
          </p:nvPr>
        </p:nvSpPr>
        <p:spPr>
          <a:xfrm>
            <a:off x="1978025" y="2139950"/>
            <a:ext cx="2593975" cy="857250"/>
          </a:xfrm>
        </p:spPr>
        <p:txBody>
          <a:bodyPr/>
          <a:lstStyle/>
          <a:p>
            <a:r>
              <a:rPr lang="fr-FR"/>
              <a:t>Modifiez le style du titre</a:t>
            </a:r>
            <a:endParaRPr lang="en-GB"/>
          </a:p>
        </p:txBody>
      </p:sp>
    </p:spTree>
    <p:extLst>
      <p:ext uri="{BB962C8B-B14F-4D97-AF65-F5344CB8AC3E}">
        <p14:creationId xmlns:p14="http://schemas.microsoft.com/office/powerpoint/2010/main" val="524061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257BB3-7F34-4F7C-A69B-90BE2C7970C7}"/>
              </a:ext>
            </a:extLst>
          </p:cNvPr>
          <p:cNvSpPr>
            <a:spLocks noGrp="1"/>
          </p:cNvSpPr>
          <p:nvPr>
            <p:ph type="ctrTitle"/>
          </p:nvPr>
        </p:nvSpPr>
        <p:spPr>
          <a:xfrm>
            <a:off x="1143000" y="841772"/>
            <a:ext cx="6858000" cy="1790700"/>
          </a:xfrm>
        </p:spPr>
        <p:txBody>
          <a:bodyPr anchor="b"/>
          <a:lstStyle>
            <a:lvl1pPr algn="ctr">
              <a:defRPr sz="4499"/>
            </a:lvl1pPr>
          </a:lstStyle>
          <a:p>
            <a:r>
              <a:rPr lang="fr-FR"/>
              <a:t>Modifiez le style du titre</a:t>
            </a:r>
          </a:p>
        </p:txBody>
      </p:sp>
      <p:sp>
        <p:nvSpPr>
          <p:cNvPr id="3" name="Sous-titre 2">
            <a:extLst>
              <a:ext uri="{FF2B5EF4-FFF2-40B4-BE49-F238E27FC236}">
                <a16:creationId xmlns:a16="http://schemas.microsoft.com/office/drawing/2014/main" id="{34E2D125-8C18-46B6-827A-E0E291CFAAF3}"/>
              </a:ext>
            </a:extLst>
          </p:cNvPr>
          <p:cNvSpPr>
            <a:spLocks noGrp="1"/>
          </p:cNvSpPr>
          <p:nvPr>
            <p:ph type="subTitle" idx="1"/>
          </p:nvPr>
        </p:nvSpPr>
        <p:spPr>
          <a:xfrm>
            <a:off x="1143000" y="2701528"/>
            <a:ext cx="6858000" cy="1241822"/>
          </a:xfrm>
        </p:spPr>
        <p:txBody>
          <a:bodyPr/>
          <a:lstStyle>
            <a:lvl1pPr marL="0" indent="0" algn="ctr">
              <a:buNone/>
              <a:defRPr sz="1799"/>
            </a:lvl1pPr>
            <a:lvl2pPr marL="342797" indent="0" algn="ctr">
              <a:buNone/>
              <a:defRPr sz="1499"/>
            </a:lvl2pPr>
            <a:lvl3pPr marL="685595" indent="0" algn="ctr">
              <a:buNone/>
              <a:defRPr sz="1349"/>
            </a:lvl3pPr>
            <a:lvl4pPr marL="1028392" indent="0" algn="ctr">
              <a:buNone/>
              <a:defRPr sz="1200"/>
            </a:lvl4pPr>
            <a:lvl5pPr marL="1371188" indent="0" algn="ctr">
              <a:buNone/>
              <a:defRPr sz="1200"/>
            </a:lvl5pPr>
            <a:lvl6pPr marL="1713986" indent="0" algn="ctr">
              <a:buNone/>
              <a:defRPr sz="1200"/>
            </a:lvl6pPr>
            <a:lvl7pPr marL="2056783" indent="0" algn="ctr">
              <a:buNone/>
              <a:defRPr sz="1200"/>
            </a:lvl7pPr>
            <a:lvl8pPr marL="2399580" indent="0" algn="ctr">
              <a:buNone/>
              <a:defRPr sz="1200"/>
            </a:lvl8pPr>
            <a:lvl9pPr marL="2742377"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79780A9-4F17-4807-87BF-7FA68E9040BD}"/>
              </a:ext>
            </a:extLst>
          </p:cNvPr>
          <p:cNvSpPr>
            <a:spLocks noGrp="1"/>
          </p:cNvSpPr>
          <p:nvPr>
            <p:ph type="dt" sz="half" idx="10"/>
          </p:nvPr>
        </p:nvSpPr>
        <p:spPr/>
        <p:txBody>
          <a:bodyPr/>
          <a:lstStyle/>
          <a:p>
            <a:fld id="{66C732CA-61C5-441A-B49D-06A69D612EFA}" type="datetime1">
              <a:rPr lang="fr-FR" smtClean="0"/>
              <a:t>27/05/2023</a:t>
            </a:fld>
            <a:endParaRPr lang="fr-FR"/>
          </a:p>
        </p:txBody>
      </p:sp>
      <p:sp>
        <p:nvSpPr>
          <p:cNvPr id="5" name="Espace réservé du pied de page 4">
            <a:extLst>
              <a:ext uri="{FF2B5EF4-FFF2-40B4-BE49-F238E27FC236}">
                <a16:creationId xmlns:a16="http://schemas.microsoft.com/office/drawing/2014/main" id="{67B6A518-CA0B-42D2-9A82-0773BEDC6285}"/>
              </a:ext>
            </a:extLst>
          </p:cNvPr>
          <p:cNvSpPr>
            <a:spLocks noGrp="1"/>
          </p:cNvSpPr>
          <p:nvPr>
            <p:ph type="ftr" sz="quarter" idx="11"/>
          </p:nvPr>
        </p:nvSpPr>
        <p:spPr/>
        <p:txBody>
          <a:bodyPr/>
          <a:lstStyle/>
          <a:p>
            <a:r>
              <a:rPr lang="fr-FR"/>
              <a:t>Ajouter un pied de page</a:t>
            </a:r>
          </a:p>
        </p:txBody>
      </p:sp>
      <p:sp>
        <p:nvSpPr>
          <p:cNvPr id="6" name="Espace réservé du numéro de diapositive 5">
            <a:extLst>
              <a:ext uri="{FF2B5EF4-FFF2-40B4-BE49-F238E27FC236}">
                <a16:creationId xmlns:a16="http://schemas.microsoft.com/office/drawing/2014/main" id="{3F8974FA-B9A5-45F0-A075-12B6C0E94E5B}"/>
              </a:ext>
            </a:extLst>
          </p:cNvPr>
          <p:cNvSpPr>
            <a:spLocks noGrp="1"/>
          </p:cNvSpPr>
          <p:nvPr>
            <p:ph type="sldNum" sz="quarter" idx="12"/>
          </p:nvPr>
        </p:nvSpPr>
        <p:spPr/>
        <p:txBody>
          <a:bodyPr/>
          <a:lstStyle/>
          <a:p>
            <a:fld id="{DF28FB93-0A08-4E7D-8E63-9EFA29F1E093}" type="slidenum">
              <a:rPr lang="fr-FR" smtClean="0"/>
              <a:pPr/>
              <a:t>‹N°›</a:t>
            </a:fld>
            <a:endParaRPr lang="fr-FR"/>
          </a:p>
        </p:txBody>
      </p:sp>
    </p:spTree>
    <p:extLst>
      <p:ext uri="{BB962C8B-B14F-4D97-AF65-F5344CB8AC3E}">
        <p14:creationId xmlns:p14="http://schemas.microsoft.com/office/powerpoint/2010/main" val="363435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43DC2C-1C46-47C6-87E3-0F088270F12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369043-F2D1-49EB-9927-F4AEBBE423B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BF9C08-9492-4A36-9FFD-A8D6CF01A13A}"/>
              </a:ext>
            </a:extLst>
          </p:cNvPr>
          <p:cNvSpPr>
            <a:spLocks noGrp="1"/>
          </p:cNvSpPr>
          <p:nvPr>
            <p:ph type="dt" sz="half" idx="10"/>
          </p:nvPr>
        </p:nvSpPr>
        <p:spPr/>
        <p:txBody>
          <a:bodyPr/>
          <a:lstStyle/>
          <a:p>
            <a:fld id="{0A37E9F4-8047-400D-985E-7AF11CDBAE67}" type="datetime1">
              <a:rPr lang="fr-FR" smtClean="0"/>
              <a:t>27/05/2023</a:t>
            </a:fld>
            <a:endParaRPr lang="fr-FR"/>
          </a:p>
        </p:txBody>
      </p:sp>
      <p:sp>
        <p:nvSpPr>
          <p:cNvPr id="5" name="Espace réservé du pied de page 4">
            <a:extLst>
              <a:ext uri="{FF2B5EF4-FFF2-40B4-BE49-F238E27FC236}">
                <a16:creationId xmlns:a16="http://schemas.microsoft.com/office/drawing/2014/main" id="{F728D022-EC89-4C37-8367-731687ADC763}"/>
              </a:ext>
            </a:extLst>
          </p:cNvPr>
          <p:cNvSpPr>
            <a:spLocks noGrp="1"/>
          </p:cNvSpPr>
          <p:nvPr>
            <p:ph type="ftr" sz="quarter" idx="11"/>
          </p:nvPr>
        </p:nvSpPr>
        <p:spPr/>
        <p:txBody>
          <a:bodyPr/>
          <a:lstStyle/>
          <a:p>
            <a:r>
              <a:rPr lang="fr-FR"/>
              <a:t>Ajouter un pied de page</a:t>
            </a:r>
          </a:p>
        </p:txBody>
      </p:sp>
      <p:sp>
        <p:nvSpPr>
          <p:cNvPr id="6" name="Espace réservé du numéro de diapositive 5">
            <a:extLst>
              <a:ext uri="{FF2B5EF4-FFF2-40B4-BE49-F238E27FC236}">
                <a16:creationId xmlns:a16="http://schemas.microsoft.com/office/drawing/2014/main" id="{BF0A60D9-AFB9-4217-86F7-B17E358E065E}"/>
              </a:ext>
            </a:extLst>
          </p:cNvPr>
          <p:cNvSpPr>
            <a:spLocks noGrp="1"/>
          </p:cNvSpPr>
          <p:nvPr>
            <p:ph type="sldNum" sz="quarter" idx="12"/>
          </p:nvPr>
        </p:nvSpPr>
        <p:spPr/>
        <p:txBody>
          <a:bodyPr/>
          <a:lstStyle/>
          <a:p>
            <a:fld id="{DF28FB93-0A08-4E7D-8E63-9EFA29F1E093}" type="slidenum">
              <a:rPr lang="fr-FR" smtClean="0"/>
              <a:pPr/>
              <a:t>‹N°›</a:t>
            </a:fld>
            <a:endParaRPr lang="fr-FR"/>
          </a:p>
        </p:txBody>
      </p:sp>
    </p:spTree>
    <p:extLst>
      <p:ext uri="{BB962C8B-B14F-4D97-AF65-F5344CB8AC3E}">
        <p14:creationId xmlns:p14="http://schemas.microsoft.com/office/powerpoint/2010/main" val="22884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B0753F-0EEA-4D22-B827-4681FB3EDF23}"/>
              </a:ext>
            </a:extLst>
          </p:cNvPr>
          <p:cNvSpPr>
            <a:spLocks noGrp="1"/>
          </p:cNvSpPr>
          <p:nvPr>
            <p:ph type="title"/>
          </p:nvPr>
        </p:nvSpPr>
        <p:spPr>
          <a:xfrm>
            <a:off x="623887" y="1282305"/>
            <a:ext cx="7886700" cy="2139553"/>
          </a:xfrm>
        </p:spPr>
        <p:txBody>
          <a:bodyPr anchor="b"/>
          <a:lstStyle>
            <a:lvl1pPr>
              <a:defRPr sz="4499"/>
            </a:lvl1pPr>
          </a:lstStyle>
          <a:p>
            <a:r>
              <a:rPr lang="fr-FR"/>
              <a:t>Modifiez le style du titre</a:t>
            </a:r>
          </a:p>
        </p:txBody>
      </p:sp>
      <p:sp>
        <p:nvSpPr>
          <p:cNvPr id="3" name="Espace réservé du texte 2">
            <a:extLst>
              <a:ext uri="{FF2B5EF4-FFF2-40B4-BE49-F238E27FC236}">
                <a16:creationId xmlns:a16="http://schemas.microsoft.com/office/drawing/2014/main" id="{A3D9434D-259E-4666-8F74-AD6AC8B695C0}"/>
              </a:ext>
            </a:extLst>
          </p:cNvPr>
          <p:cNvSpPr>
            <a:spLocks noGrp="1"/>
          </p:cNvSpPr>
          <p:nvPr>
            <p:ph type="body" idx="1"/>
          </p:nvPr>
        </p:nvSpPr>
        <p:spPr>
          <a:xfrm>
            <a:off x="623887" y="3442099"/>
            <a:ext cx="7886700" cy="1125140"/>
          </a:xfrm>
        </p:spPr>
        <p:txBody>
          <a:bodyPr/>
          <a:lstStyle>
            <a:lvl1pPr marL="0" indent="0">
              <a:buNone/>
              <a:defRPr sz="1799">
                <a:solidFill>
                  <a:schemeClr val="tx1">
                    <a:tint val="75000"/>
                  </a:schemeClr>
                </a:solidFill>
              </a:defRPr>
            </a:lvl1pPr>
            <a:lvl2pPr marL="342797" indent="0">
              <a:buNone/>
              <a:defRPr sz="1499">
                <a:solidFill>
                  <a:schemeClr val="tx1">
                    <a:tint val="75000"/>
                  </a:schemeClr>
                </a:solidFill>
              </a:defRPr>
            </a:lvl2pPr>
            <a:lvl3pPr marL="685595" indent="0">
              <a:buNone/>
              <a:defRPr sz="1349">
                <a:solidFill>
                  <a:schemeClr val="tx1">
                    <a:tint val="75000"/>
                  </a:schemeClr>
                </a:solidFill>
              </a:defRPr>
            </a:lvl3pPr>
            <a:lvl4pPr marL="1028392" indent="0">
              <a:buNone/>
              <a:defRPr sz="1200">
                <a:solidFill>
                  <a:schemeClr val="tx1">
                    <a:tint val="75000"/>
                  </a:schemeClr>
                </a:solidFill>
              </a:defRPr>
            </a:lvl4pPr>
            <a:lvl5pPr marL="1371188" indent="0">
              <a:buNone/>
              <a:defRPr sz="1200">
                <a:solidFill>
                  <a:schemeClr val="tx1">
                    <a:tint val="75000"/>
                  </a:schemeClr>
                </a:solidFill>
              </a:defRPr>
            </a:lvl5pPr>
            <a:lvl6pPr marL="1713986" indent="0">
              <a:buNone/>
              <a:defRPr sz="1200">
                <a:solidFill>
                  <a:schemeClr val="tx1">
                    <a:tint val="75000"/>
                  </a:schemeClr>
                </a:solidFill>
              </a:defRPr>
            </a:lvl6pPr>
            <a:lvl7pPr marL="2056783" indent="0">
              <a:buNone/>
              <a:defRPr sz="1200">
                <a:solidFill>
                  <a:schemeClr val="tx1">
                    <a:tint val="75000"/>
                  </a:schemeClr>
                </a:solidFill>
              </a:defRPr>
            </a:lvl7pPr>
            <a:lvl8pPr marL="2399580" indent="0">
              <a:buNone/>
              <a:defRPr sz="1200">
                <a:solidFill>
                  <a:schemeClr val="tx1">
                    <a:tint val="75000"/>
                  </a:schemeClr>
                </a:solidFill>
              </a:defRPr>
            </a:lvl8pPr>
            <a:lvl9pPr marL="2742377"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8A34982-429C-4307-B34C-B8174F1B3209}"/>
              </a:ext>
            </a:extLst>
          </p:cNvPr>
          <p:cNvSpPr>
            <a:spLocks noGrp="1"/>
          </p:cNvSpPr>
          <p:nvPr>
            <p:ph type="dt" sz="half" idx="10"/>
          </p:nvPr>
        </p:nvSpPr>
        <p:spPr/>
        <p:txBody>
          <a:bodyPr/>
          <a:lstStyle/>
          <a:p>
            <a:fld id="{D52ED11E-2EB0-433B-8513-7C4FFF71A84B}" type="datetime1">
              <a:rPr lang="fr-FR" noProof="0" smtClean="0"/>
              <a:t>27/05/2023</a:t>
            </a:fld>
            <a:endParaRPr lang="fr-FR" noProof="0"/>
          </a:p>
        </p:txBody>
      </p:sp>
      <p:sp>
        <p:nvSpPr>
          <p:cNvPr id="5" name="Espace réservé du pied de page 4">
            <a:extLst>
              <a:ext uri="{FF2B5EF4-FFF2-40B4-BE49-F238E27FC236}">
                <a16:creationId xmlns:a16="http://schemas.microsoft.com/office/drawing/2014/main" id="{42AEBAF6-820A-4C17-8239-A72E6F33ADE8}"/>
              </a:ext>
            </a:extLst>
          </p:cNvPr>
          <p:cNvSpPr>
            <a:spLocks noGrp="1"/>
          </p:cNvSpPr>
          <p:nvPr>
            <p:ph type="ftr" sz="quarter" idx="11"/>
          </p:nvPr>
        </p:nvSpPr>
        <p:spPr/>
        <p:txBody>
          <a:bodyPr/>
          <a:lstStyle/>
          <a:p>
            <a:r>
              <a:rPr lang="fr-FR" noProof="0"/>
              <a:t>Ajouter un pied de page</a:t>
            </a:r>
          </a:p>
        </p:txBody>
      </p:sp>
      <p:sp>
        <p:nvSpPr>
          <p:cNvPr id="6" name="Espace réservé du numéro de diapositive 5">
            <a:extLst>
              <a:ext uri="{FF2B5EF4-FFF2-40B4-BE49-F238E27FC236}">
                <a16:creationId xmlns:a16="http://schemas.microsoft.com/office/drawing/2014/main" id="{ADA5ECF9-098D-4E50-981D-B7961988BD5F}"/>
              </a:ext>
            </a:extLst>
          </p:cNvPr>
          <p:cNvSpPr>
            <a:spLocks noGrp="1"/>
          </p:cNvSpPr>
          <p:nvPr>
            <p:ph type="sldNum" sz="quarter" idx="12"/>
          </p:nvPr>
        </p:nvSpPr>
        <p:spPr/>
        <p:txBody>
          <a:bodyPr/>
          <a:lstStyle/>
          <a:p>
            <a:fld id="{DF28FB93-0A08-4E7D-8E63-9EFA29F1E093}" type="slidenum">
              <a:rPr lang="fr-FR" noProof="0" smtClean="0"/>
              <a:pPr/>
              <a:t>‹N°›</a:t>
            </a:fld>
            <a:endParaRPr lang="fr-FR" noProof="0"/>
          </a:p>
        </p:txBody>
      </p:sp>
    </p:spTree>
    <p:extLst>
      <p:ext uri="{BB962C8B-B14F-4D97-AF65-F5344CB8AC3E}">
        <p14:creationId xmlns:p14="http://schemas.microsoft.com/office/powerpoint/2010/main" val="215715302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D2216B-C0A1-43FD-A10F-E307566B431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A5B97A2-FD0E-4B50-9893-36CED1AA3FF6}"/>
              </a:ext>
            </a:extLst>
          </p:cNvPr>
          <p:cNvSpPr>
            <a:spLocks noGrp="1"/>
          </p:cNvSpPr>
          <p:nvPr>
            <p:ph sz="half" idx="1"/>
          </p:nvPr>
        </p:nvSpPr>
        <p:spPr>
          <a:xfrm>
            <a:off x="628651"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B10FD47-D33E-4E56-977A-01264A43224A}"/>
              </a:ext>
            </a:extLst>
          </p:cNvPr>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CE010C6-E2DD-43A1-B841-DE71A4AE2860}"/>
              </a:ext>
            </a:extLst>
          </p:cNvPr>
          <p:cNvSpPr>
            <a:spLocks noGrp="1"/>
          </p:cNvSpPr>
          <p:nvPr>
            <p:ph type="dt" sz="half" idx="10"/>
          </p:nvPr>
        </p:nvSpPr>
        <p:spPr/>
        <p:txBody>
          <a:bodyPr/>
          <a:lstStyle/>
          <a:p>
            <a:fld id="{67884EF0-9271-4B86-8162-9051FB761BA6}" type="datetime1">
              <a:rPr lang="fr-FR" smtClean="0"/>
              <a:t>27/05/2023</a:t>
            </a:fld>
            <a:endParaRPr lang="fr-FR"/>
          </a:p>
        </p:txBody>
      </p:sp>
      <p:sp>
        <p:nvSpPr>
          <p:cNvPr id="6" name="Espace réservé du pied de page 5">
            <a:extLst>
              <a:ext uri="{FF2B5EF4-FFF2-40B4-BE49-F238E27FC236}">
                <a16:creationId xmlns:a16="http://schemas.microsoft.com/office/drawing/2014/main" id="{087CE2C6-6ABA-4E56-B3B7-03535782D0B5}"/>
              </a:ext>
            </a:extLst>
          </p:cNvPr>
          <p:cNvSpPr>
            <a:spLocks noGrp="1"/>
          </p:cNvSpPr>
          <p:nvPr>
            <p:ph type="ftr" sz="quarter" idx="11"/>
          </p:nvPr>
        </p:nvSpPr>
        <p:spPr/>
        <p:txBody>
          <a:bodyPr/>
          <a:lstStyle/>
          <a:p>
            <a:r>
              <a:rPr lang="fr-FR"/>
              <a:t>Ajouter un pied de page</a:t>
            </a:r>
          </a:p>
        </p:txBody>
      </p:sp>
      <p:sp>
        <p:nvSpPr>
          <p:cNvPr id="7" name="Espace réservé du numéro de diapositive 6">
            <a:extLst>
              <a:ext uri="{FF2B5EF4-FFF2-40B4-BE49-F238E27FC236}">
                <a16:creationId xmlns:a16="http://schemas.microsoft.com/office/drawing/2014/main" id="{E032F34A-F21E-43C5-92B5-5C5A5EC79DA2}"/>
              </a:ext>
            </a:extLst>
          </p:cNvPr>
          <p:cNvSpPr>
            <a:spLocks noGrp="1"/>
          </p:cNvSpPr>
          <p:nvPr>
            <p:ph type="sldNum" sz="quarter" idx="12"/>
          </p:nvPr>
        </p:nvSpPr>
        <p:spPr/>
        <p:txBody>
          <a:bodyPr/>
          <a:lstStyle/>
          <a:p>
            <a:fld id="{DF28FB93-0A08-4E7D-8E63-9EFA29F1E093}" type="slidenum">
              <a:rPr lang="fr-FR" smtClean="0"/>
              <a:pPr/>
              <a:t>‹N°›</a:t>
            </a:fld>
            <a:endParaRPr lang="fr-FR"/>
          </a:p>
        </p:txBody>
      </p:sp>
    </p:spTree>
    <p:extLst>
      <p:ext uri="{BB962C8B-B14F-4D97-AF65-F5344CB8AC3E}">
        <p14:creationId xmlns:p14="http://schemas.microsoft.com/office/powerpoint/2010/main" val="417901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310183" y="18644"/>
            <a:ext cx="1733648" cy="10409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05979"/>
            <a:ext cx="6851104" cy="857250"/>
          </a:xfrm>
          <a:prstGeom prst="rect">
            <a:avLst/>
          </a:prstGeom>
        </p:spPr>
        <p:txBody>
          <a:bodyPr vert="horz" lIns="91440" tIns="45720" rIns="91440" bIns="45720" rtlCol="0" anchor="ctr">
            <a:normAutofit/>
          </a:bodyPr>
          <a:lstStyle/>
          <a:p>
            <a:r>
              <a:rPr lang="fr-FR"/>
              <a:t>Modifiez le style du titre</a:t>
            </a:r>
            <a:endParaRPr lang="en-GB"/>
          </a:p>
        </p:txBody>
      </p:sp>
    </p:spTree>
    <p:extLst>
      <p:ext uri="{BB962C8B-B14F-4D97-AF65-F5344CB8AC3E}">
        <p14:creationId xmlns:p14="http://schemas.microsoft.com/office/powerpoint/2010/main" val="39155134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2" r:id="rId4"/>
    <p:sldLayoutId id="2147483655" r:id="rId5"/>
  </p:sldLayoutIdLst>
  <p:txStyles>
    <p:titleStyle>
      <a:lvl1pPr algn="l" defTabSz="914400" rtl="0" eaLnBrk="1" latinLnBrk="0" hangingPunct="1">
        <a:spcBef>
          <a:spcPct val="0"/>
        </a:spcBef>
        <a:buNone/>
        <a:defRPr sz="4300" b="1"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A516B6A-988F-420A-93AA-94160C9739D9}"/>
              </a:ext>
            </a:extLst>
          </p:cNvPr>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D6101CA-0814-46D6-9047-69F43584006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E8F682-B448-415F-95E7-CDF03CF38187}"/>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52ED11E-2EB0-433B-8513-7C4FFF71A84B}" type="datetime1">
              <a:rPr lang="fr-FR" noProof="0" smtClean="0"/>
              <a:t>27/05/2023</a:t>
            </a:fld>
            <a:endParaRPr lang="fr-FR" noProof="0"/>
          </a:p>
        </p:txBody>
      </p:sp>
      <p:sp>
        <p:nvSpPr>
          <p:cNvPr id="5" name="Espace réservé du pied de page 4">
            <a:extLst>
              <a:ext uri="{FF2B5EF4-FFF2-40B4-BE49-F238E27FC236}">
                <a16:creationId xmlns:a16="http://schemas.microsoft.com/office/drawing/2014/main" id="{3FE9107A-763D-4A53-8E02-B0BD9EA24B33}"/>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noProof="0"/>
              <a:t>Ajouter un pied de page</a:t>
            </a:r>
          </a:p>
        </p:txBody>
      </p:sp>
      <p:sp>
        <p:nvSpPr>
          <p:cNvPr id="6" name="Espace réservé du numéro de diapositive 5">
            <a:extLst>
              <a:ext uri="{FF2B5EF4-FFF2-40B4-BE49-F238E27FC236}">
                <a16:creationId xmlns:a16="http://schemas.microsoft.com/office/drawing/2014/main" id="{9430252F-7216-4AC8-AEAB-1AEFCDABC465}"/>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F28FB93-0A08-4E7D-8E63-9EFA29F1E093}" type="slidenum">
              <a:rPr lang="fr-FR" noProof="0" smtClean="0"/>
              <a:pPr/>
              <a:t>‹N°›</a:t>
            </a:fld>
            <a:endParaRPr lang="fr-FR" noProof="0"/>
          </a:p>
        </p:txBody>
      </p:sp>
    </p:spTree>
    <p:extLst>
      <p:ext uri="{BB962C8B-B14F-4D97-AF65-F5344CB8AC3E}">
        <p14:creationId xmlns:p14="http://schemas.microsoft.com/office/powerpoint/2010/main" val="252330310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595"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98" indent="-171398" algn="l" defTabSz="685595"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96" indent="-171398" algn="l" defTabSz="685595"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6993" indent="-171398" algn="l" defTabSz="685595" rtl="0" eaLnBrk="1" latinLnBrk="0" hangingPunct="1">
        <a:lnSpc>
          <a:spcPct val="90000"/>
        </a:lnSpc>
        <a:spcBef>
          <a:spcPts val="375"/>
        </a:spcBef>
        <a:buFont typeface="Arial" panose="020B0604020202020204" pitchFamily="34" charset="0"/>
        <a:buChar char="•"/>
        <a:defRPr sz="1499" kern="1200">
          <a:solidFill>
            <a:schemeClr val="tx1"/>
          </a:solidFill>
          <a:latin typeface="+mn-lt"/>
          <a:ea typeface="+mn-ea"/>
          <a:cs typeface="+mn-cs"/>
        </a:defRPr>
      </a:lvl3pPr>
      <a:lvl4pPr marL="1199790" indent="-171398" algn="l" defTabSz="68559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2587" indent="-171398" algn="l" defTabSz="68559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385" indent="-171398" algn="l" defTabSz="68559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181" indent="-171398" algn="l" defTabSz="68559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978" indent="-171398" algn="l" defTabSz="68559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776" indent="-171398" algn="l" defTabSz="68559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fr-FR"/>
      </a:defPPr>
      <a:lvl1pPr marL="0" algn="l" defTabSz="685595" rtl="0" eaLnBrk="1" latinLnBrk="0" hangingPunct="1">
        <a:defRPr sz="1349" kern="1200">
          <a:solidFill>
            <a:schemeClr val="tx1"/>
          </a:solidFill>
          <a:latin typeface="+mn-lt"/>
          <a:ea typeface="+mn-ea"/>
          <a:cs typeface="+mn-cs"/>
        </a:defRPr>
      </a:lvl1pPr>
      <a:lvl2pPr marL="342797" algn="l" defTabSz="685595" rtl="0" eaLnBrk="1" latinLnBrk="0" hangingPunct="1">
        <a:defRPr sz="1349" kern="1200">
          <a:solidFill>
            <a:schemeClr val="tx1"/>
          </a:solidFill>
          <a:latin typeface="+mn-lt"/>
          <a:ea typeface="+mn-ea"/>
          <a:cs typeface="+mn-cs"/>
        </a:defRPr>
      </a:lvl2pPr>
      <a:lvl3pPr marL="685595" algn="l" defTabSz="685595" rtl="0" eaLnBrk="1" latinLnBrk="0" hangingPunct="1">
        <a:defRPr sz="1349" kern="1200">
          <a:solidFill>
            <a:schemeClr val="tx1"/>
          </a:solidFill>
          <a:latin typeface="+mn-lt"/>
          <a:ea typeface="+mn-ea"/>
          <a:cs typeface="+mn-cs"/>
        </a:defRPr>
      </a:lvl3pPr>
      <a:lvl4pPr marL="1028392" algn="l" defTabSz="685595" rtl="0" eaLnBrk="1" latinLnBrk="0" hangingPunct="1">
        <a:defRPr sz="1349" kern="1200">
          <a:solidFill>
            <a:schemeClr val="tx1"/>
          </a:solidFill>
          <a:latin typeface="+mn-lt"/>
          <a:ea typeface="+mn-ea"/>
          <a:cs typeface="+mn-cs"/>
        </a:defRPr>
      </a:lvl4pPr>
      <a:lvl5pPr marL="1371188" algn="l" defTabSz="685595" rtl="0" eaLnBrk="1" latinLnBrk="0" hangingPunct="1">
        <a:defRPr sz="1349" kern="1200">
          <a:solidFill>
            <a:schemeClr val="tx1"/>
          </a:solidFill>
          <a:latin typeface="+mn-lt"/>
          <a:ea typeface="+mn-ea"/>
          <a:cs typeface="+mn-cs"/>
        </a:defRPr>
      </a:lvl5pPr>
      <a:lvl6pPr marL="1713986" algn="l" defTabSz="685595" rtl="0" eaLnBrk="1" latinLnBrk="0" hangingPunct="1">
        <a:defRPr sz="1349" kern="1200">
          <a:solidFill>
            <a:schemeClr val="tx1"/>
          </a:solidFill>
          <a:latin typeface="+mn-lt"/>
          <a:ea typeface="+mn-ea"/>
          <a:cs typeface="+mn-cs"/>
        </a:defRPr>
      </a:lvl6pPr>
      <a:lvl7pPr marL="2056783" algn="l" defTabSz="685595" rtl="0" eaLnBrk="1" latinLnBrk="0" hangingPunct="1">
        <a:defRPr sz="1349" kern="1200">
          <a:solidFill>
            <a:schemeClr val="tx1"/>
          </a:solidFill>
          <a:latin typeface="+mn-lt"/>
          <a:ea typeface="+mn-ea"/>
          <a:cs typeface="+mn-cs"/>
        </a:defRPr>
      </a:lvl7pPr>
      <a:lvl8pPr marL="2399580" algn="l" defTabSz="685595" rtl="0" eaLnBrk="1" latinLnBrk="0" hangingPunct="1">
        <a:defRPr sz="1349" kern="1200">
          <a:solidFill>
            <a:schemeClr val="tx1"/>
          </a:solidFill>
          <a:latin typeface="+mn-lt"/>
          <a:ea typeface="+mn-ea"/>
          <a:cs typeface="+mn-cs"/>
        </a:defRPr>
      </a:lvl8pPr>
      <a:lvl9pPr marL="2742377" algn="l" defTabSz="685595" rtl="0" eaLnBrk="1" latinLnBrk="0" hangingPunct="1">
        <a:defRPr sz="134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C2FA05-DF66-E9FC-B40A-D2461019468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CEDB1F6-DA84-A545-087E-0D5002C0FEE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915F8C-57BD-07F7-979B-00022BD8DB1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D2994D1-AA91-42B0-9B6E-90A86E62CCFD}" type="datetimeFigureOut">
              <a:rPr lang="fr-FR" smtClean="0"/>
              <a:t>27/05/2023</a:t>
            </a:fld>
            <a:endParaRPr lang="fr-FR"/>
          </a:p>
        </p:txBody>
      </p:sp>
      <p:sp>
        <p:nvSpPr>
          <p:cNvPr id="5" name="Espace réservé du pied de page 4">
            <a:extLst>
              <a:ext uri="{FF2B5EF4-FFF2-40B4-BE49-F238E27FC236}">
                <a16:creationId xmlns:a16="http://schemas.microsoft.com/office/drawing/2014/main" id="{218AC4A3-F5B6-AFDE-3E46-D07522DDA2B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6D3C4CE-0958-CD37-7CFC-546A04CF12F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65CBC54-A89B-4A9F-AD5C-EF6AA5F2AA5D}" type="slidenum">
              <a:rPr lang="fr-FR" smtClean="0"/>
              <a:t>‹N°›</a:t>
            </a:fld>
            <a:endParaRPr lang="fr-FR"/>
          </a:p>
        </p:txBody>
      </p:sp>
    </p:spTree>
    <p:extLst>
      <p:ext uri="{BB962C8B-B14F-4D97-AF65-F5344CB8AC3E}">
        <p14:creationId xmlns:p14="http://schemas.microsoft.com/office/powerpoint/2010/main" val="33679644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psfrance.org/"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paralympic.org/swimming/rule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paralympic.org/swimming/ranking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55AE4F2D-EFAD-4CE2-8526-30DAA0359A96}"/>
              </a:ext>
            </a:extLst>
          </p:cNvPr>
          <p:cNvPicPr>
            <a:picLocks noGrp="1" noChangeAspect="1"/>
          </p:cNvPicPr>
          <p:nvPr>
            <p:ph type="pic" sz="quarter" idx="13"/>
          </p:nvPr>
        </p:nvPicPr>
        <p:blipFill>
          <a:blip r:embed="rId2"/>
          <a:srcRect l="7508" r="7508"/>
          <a:stretch>
            <a:fillRect/>
          </a:stretch>
        </p:blipFill>
        <p:spPr>
          <a:xfrm flipH="1">
            <a:off x="3945816" y="843490"/>
            <a:ext cx="5204917" cy="4299942"/>
          </a:xfrm>
          <a:prstGeom prst="rect">
            <a:avLst/>
          </a:prstGeom>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00" y="-1214"/>
            <a:ext cx="9148733" cy="51446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23697" y="18644"/>
            <a:ext cx="1733648" cy="104093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diagramme&#10;&#10;Description générée automatiquement">
            <a:extLst>
              <a:ext uri="{FF2B5EF4-FFF2-40B4-BE49-F238E27FC236}">
                <a16:creationId xmlns:a16="http://schemas.microsoft.com/office/drawing/2014/main" id="{D8589A18-0BF9-748E-162D-6984D32F2A25}"/>
              </a:ext>
            </a:extLst>
          </p:cNvPr>
          <p:cNvPicPr>
            <a:picLocks noChangeAspect="1"/>
          </p:cNvPicPr>
          <p:nvPr/>
        </p:nvPicPr>
        <p:blipFill>
          <a:blip r:embed="rId5"/>
          <a:stretch>
            <a:fillRect/>
          </a:stretch>
        </p:blipFill>
        <p:spPr>
          <a:xfrm>
            <a:off x="6101161" y="80109"/>
            <a:ext cx="1547670" cy="1526756"/>
          </a:xfrm>
          <a:prstGeom prst="rect">
            <a:avLst/>
          </a:prstGeom>
        </p:spPr>
      </p:pic>
      <p:sp>
        <p:nvSpPr>
          <p:cNvPr id="10" name="Title 4">
            <a:extLst>
              <a:ext uri="{FF2B5EF4-FFF2-40B4-BE49-F238E27FC236}">
                <a16:creationId xmlns:a16="http://schemas.microsoft.com/office/drawing/2014/main" id="{904ADF63-352A-5FC6-1F7B-252FFF0CE0DC}"/>
              </a:ext>
            </a:extLst>
          </p:cNvPr>
          <p:cNvSpPr txBox="1">
            <a:spLocks noGrp="1"/>
          </p:cNvSpPr>
          <p:nvPr>
            <p:ph type="title"/>
          </p:nvPr>
        </p:nvSpPr>
        <p:spPr>
          <a:xfrm>
            <a:off x="385483" y="976780"/>
            <a:ext cx="5986723" cy="1040934"/>
          </a:xfrm>
        </p:spPr>
        <p:txBody>
          <a:bodyPr>
            <a:normAutofit fontScale="90000"/>
          </a:bodyPr>
          <a:lstStyle/>
          <a:p>
            <a:r>
              <a:rPr lang="en-GB" sz="3900" dirty="0"/>
              <a:t>Citi Para Swimming</a:t>
            </a:r>
            <a:br>
              <a:rPr lang="en-GB" sz="3900" dirty="0"/>
            </a:br>
            <a:r>
              <a:rPr lang="en-GB" sz="3900" dirty="0"/>
              <a:t>World Series France</a:t>
            </a:r>
          </a:p>
        </p:txBody>
      </p:sp>
      <p:sp>
        <p:nvSpPr>
          <p:cNvPr id="11" name="Text Placeholder 9">
            <a:extLst>
              <a:ext uri="{FF2B5EF4-FFF2-40B4-BE49-F238E27FC236}">
                <a16:creationId xmlns:a16="http://schemas.microsoft.com/office/drawing/2014/main" id="{6C7C4AB0-6DDE-5FF8-2E4A-A5E36F8508B8}"/>
              </a:ext>
            </a:extLst>
          </p:cNvPr>
          <p:cNvSpPr txBox="1">
            <a:spLocks/>
          </p:cNvSpPr>
          <p:nvPr/>
        </p:nvSpPr>
        <p:spPr>
          <a:xfrm>
            <a:off x="454310" y="2151007"/>
            <a:ext cx="3281871" cy="9404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300"/>
              </a:spcBef>
              <a:buFont typeface="Wingdings" panose="05000000000000000000" pitchFamily="2" charset="2"/>
              <a:buNone/>
            </a:pPr>
            <a:r>
              <a:rPr lang="de-DE" sz="2400" b="1" dirty="0"/>
              <a:t>Technical Meeting </a:t>
            </a:r>
          </a:p>
          <a:p>
            <a:pPr marL="0" indent="0">
              <a:spcBef>
                <a:spcPts val="300"/>
              </a:spcBef>
              <a:buFont typeface="Wingdings" panose="05000000000000000000" pitchFamily="2" charset="2"/>
              <a:buNone/>
            </a:pPr>
            <a:r>
              <a:rPr lang="de-DE" sz="1400" dirty="0"/>
              <a:t>Thursday, 25th May 2023 – 18:00</a:t>
            </a:r>
            <a:endParaRPr lang="en-GB" sz="1400" dirty="0"/>
          </a:p>
        </p:txBody>
      </p:sp>
    </p:spTree>
    <p:extLst>
      <p:ext uri="{BB962C8B-B14F-4D97-AF65-F5344CB8AC3E}">
        <p14:creationId xmlns:p14="http://schemas.microsoft.com/office/powerpoint/2010/main" val="1447013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C1392B7-F81E-0A46-7F19-62C7D7F38637}"/>
              </a:ext>
            </a:extLst>
          </p:cNvPr>
          <p:cNvSpPr txBox="1"/>
          <p:nvPr/>
        </p:nvSpPr>
        <p:spPr>
          <a:xfrm>
            <a:off x="1622779" y="88797"/>
            <a:ext cx="7290810" cy="761729"/>
          </a:xfrm>
          <a:prstGeom prst="rect">
            <a:avLst/>
          </a:prstGeom>
          <a:noFill/>
          <a:ln cap="flat">
            <a:noFill/>
          </a:ln>
        </p:spPr>
        <p:txBody>
          <a:bodyPr vert="horz" wrap="square" lIns="68562" tIns="34281" rIns="68562" bIns="34281" anchor="t" anchorCtr="1" compatLnSpc="1">
            <a:spAutoFit/>
          </a:bodyPr>
          <a:lstStyle/>
          <a:p>
            <a:pPr marL="0" marR="0" lvl="0" indent="0" algn="l" defTabSz="68559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800" b="1" i="0" u="none" strike="noStrike" kern="0" cap="none" spc="0" normalizeH="0" baseline="0" noProof="0">
                <a:ln>
                  <a:noFill/>
                </a:ln>
                <a:solidFill>
                  <a:srgbClr val="002060"/>
                </a:solidFill>
                <a:effectLst/>
                <a:uLnTx/>
                <a:uFillTx/>
                <a:latin typeface="Eras Medium ITC" panose="020B0602030504020804" pitchFamily="34" charset="0"/>
                <a:ea typeface="+mn-ea"/>
                <a:cs typeface="+mn-cs"/>
              </a:rPr>
              <a:t>AQUAPOLIS – GENERAL PLAN</a:t>
            </a:r>
          </a:p>
          <a:p>
            <a:pPr marL="0" marR="0" lvl="0" indent="0" algn="l" defTabSz="68559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2700" b="1" i="0" u="none" strike="noStrike" kern="0" cap="none" spc="0" normalizeH="0" baseline="0" noProof="0">
              <a:ln>
                <a:noFill/>
              </a:ln>
              <a:solidFill>
                <a:srgbClr val="002060"/>
              </a:solidFill>
              <a:effectLst/>
              <a:uLnTx/>
              <a:uFillTx/>
              <a:latin typeface="Eras Medium ITC" panose="020B0602030504020804" pitchFamily="34" charset="0"/>
              <a:ea typeface="+mn-ea"/>
              <a:cs typeface="+mn-cs"/>
            </a:endParaRPr>
          </a:p>
        </p:txBody>
      </p:sp>
      <p:pic>
        <p:nvPicPr>
          <p:cNvPr id="54" name="Image 53" descr="Une image contenant carte, diagramme, Plan, schématique">
            <a:extLst>
              <a:ext uri="{FF2B5EF4-FFF2-40B4-BE49-F238E27FC236}">
                <a16:creationId xmlns:a16="http://schemas.microsoft.com/office/drawing/2014/main" id="{C23E1BDB-382D-5548-CCC1-DC2CE7DD8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571" y="731731"/>
            <a:ext cx="7448842" cy="4203802"/>
          </a:xfrm>
          <a:prstGeom prst="rect">
            <a:avLst/>
          </a:prstGeom>
        </p:spPr>
      </p:pic>
      <p:sp>
        <p:nvSpPr>
          <p:cNvPr id="55" name="Rectangle 54">
            <a:extLst>
              <a:ext uri="{FF2B5EF4-FFF2-40B4-BE49-F238E27FC236}">
                <a16:creationId xmlns:a16="http://schemas.microsoft.com/office/drawing/2014/main" id="{F7D7976F-6B51-3CBC-8F56-519DFE4DAA3E}"/>
              </a:ext>
            </a:extLst>
          </p:cNvPr>
          <p:cNvSpPr/>
          <p:nvPr/>
        </p:nvSpPr>
        <p:spPr>
          <a:xfrm>
            <a:off x="1046074" y="850526"/>
            <a:ext cx="2106777" cy="290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0069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C1392B7-F81E-0A46-7F19-62C7D7F38637}"/>
              </a:ext>
            </a:extLst>
          </p:cNvPr>
          <p:cNvSpPr txBox="1"/>
          <p:nvPr/>
        </p:nvSpPr>
        <p:spPr>
          <a:xfrm>
            <a:off x="1622779" y="88797"/>
            <a:ext cx="7290810" cy="346230"/>
          </a:xfrm>
          <a:prstGeom prst="rect">
            <a:avLst/>
          </a:prstGeom>
          <a:noFill/>
          <a:ln cap="flat">
            <a:noFill/>
          </a:ln>
        </p:spPr>
        <p:txBody>
          <a:bodyPr vert="horz" wrap="square" lIns="68562" tIns="34281" rIns="68562" bIns="34281" anchor="t" anchorCtr="1" compatLnSpc="1">
            <a:spAutoFit/>
          </a:bodyPr>
          <a:lstStyle/>
          <a:p>
            <a:pPr marL="0" marR="0" lvl="0" indent="0" algn="l" defTabSz="68559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800" b="1" i="0" u="none" strike="noStrike" kern="0" cap="none" spc="0" normalizeH="0" baseline="0" noProof="0" dirty="0">
                <a:ln>
                  <a:noFill/>
                </a:ln>
                <a:solidFill>
                  <a:srgbClr val="002060"/>
                </a:solidFill>
                <a:effectLst/>
                <a:uLnTx/>
                <a:uFillTx/>
                <a:latin typeface="Eras Medium ITC" panose="020B0602030504020804" pitchFamily="34" charset="0"/>
                <a:ea typeface="+mn-ea"/>
                <a:cs typeface="+mn-cs"/>
              </a:rPr>
              <a:t>AQUAPOLIS – GENERAL PLAN</a:t>
            </a:r>
            <a:endParaRPr kumimoji="0" lang="fr-FR" sz="2700" b="1" i="0" u="none" strike="noStrike" kern="0" cap="none" spc="0" normalizeH="0" baseline="0" noProof="0" dirty="0">
              <a:ln>
                <a:noFill/>
              </a:ln>
              <a:solidFill>
                <a:srgbClr val="002060"/>
              </a:solidFill>
              <a:effectLst/>
              <a:uLnTx/>
              <a:uFillTx/>
              <a:latin typeface="Eras Medium ITC" panose="020B0602030504020804" pitchFamily="34" charset="0"/>
              <a:ea typeface="+mn-ea"/>
              <a:cs typeface="+mn-cs"/>
            </a:endParaRPr>
          </a:p>
        </p:txBody>
      </p:sp>
      <p:pic>
        <p:nvPicPr>
          <p:cNvPr id="4" name="Image 3" descr="Une image contenant carte, diagramme, Plan">
            <a:extLst>
              <a:ext uri="{FF2B5EF4-FFF2-40B4-BE49-F238E27FC236}">
                <a16:creationId xmlns:a16="http://schemas.microsoft.com/office/drawing/2014/main" id="{D3E50E40-55B7-F475-F74F-9FFF9F102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18" y="367259"/>
            <a:ext cx="7862549" cy="4450926"/>
          </a:xfrm>
          <a:prstGeom prst="rect">
            <a:avLst/>
          </a:prstGeom>
        </p:spPr>
      </p:pic>
      <p:sp>
        <p:nvSpPr>
          <p:cNvPr id="5" name="Rectangle 4">
            <a:extLst>
              <a:ext uri="{FF2B5EF4-FFF2-40B4-BE49-F238E27FC236}">
                <a16:creationId xmlns:a16="http://schemas.microsoft.com/office/drawing/2014/main" id="{81F1AFA1-5314-4AEE-71FB-85D38D6A210C}"/>
              </a:ext>
            </a:extLst>
          </p:cNvPr>
          <p:cNvSpPr/>
          <p:nvPr/>
        </p:nvSpPr>
        <p:spPr>
          <a:xfrm>
            <a:off x="609623" y="435027"/>
            <a:ext cx="2193537" cy="3462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ln>
                <a:solidFill>
                  <a:schemeClr val="bg1"/>
                </a:solidFill>
              </a:ln>
            </a:endParaRPr>
          </a:p>
        </p:txBody>
      </p:sp>
    </p:spTree>
    <p:extLst>
      <p:ext uri="{BB962C8B-B14F-4D97-AF65-F5344CB8AC3E}">
        <p14:creationId xmlns:p14="http://schemas.microsoft.com/office/powerpoint/2010/main" val="265070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7048F7-C734-4787-B5EF-12A9DAD2DD18}"/>
              </a:ext>
            </a:extLst>
          </p:cNvPr>
          <p:cNvSpPr>
            <a:spLocks noGrp="1"/>
          </p:cNvSpPr>
          <p:nvPr>
            <p:ph idx="1"/>
          </p:nvPr>
        </p:nvSpPr>
        <p:spPr/>
        <p:txBody>
          <a:bodyPr>
            <a:normAutofit lnSpcReduction="10000"/>
          </a:bodyPr>
          <a:lstStyle/>
          <a:p>
            <a:pPr marL="0" indent="0">
              <a:buNone/>
            </a:pPr>
            <a:r>
              <a:rPr lang="en-US" altLang="fr-FR" b="1" dirty="0">
                <a:solidFill>
                  <a:schemeClr val="bg2"/>
                </a:solidFill>
              </a:rPr>
              <a:t>Competition pool:
	Morning : 07:00 – 08:45 
	Afternoon: 15:00 – 16:45</a:t>
            </a:r>
          </a:p>
          <a:p>
            <a:pPr marL="0" indent="0">
              <a:buNone/>
            </a:pPr>
            <a:endParaRPr lang="en-US" altLang="fr-FR" b="1" dirty="0">
              <a:solidFill>
                <a:schemeClr val="bg2"/>
              </a:solidFill>
            </a:endParaRPr>
          </a:p>
          <a:p>
            <a:pPr marL="0" indent="0">
              <a:buNone/>
            </a:pPr>
            <a:r>
              <a:rPr lang="en-US" altLang="fr-FR" b="1" dirty="0">
                <a:solidFill>
                  <a:schemeClr val="bg2"/>
                </a:solidFill>
              </a:rPr>
              <a:t>Training Competition pool: 
</a:t>
            </a:r>
            <a:r>
              <a:rPr lang="en-US" altLang="fr-FR" b="1" dirty="0"/>
              <a:t>The 25m pool (5 lanes) will be open to the entire competition from the beginning of the warm-up and up to 30 minutes at the end of the sessions.</a:t>
            </a:r>
            <a:endParaRPr lang="en-GB" dirty="0"/>
          </a:p>
          <a:p>
            <a:r>
              <a:rPr lang="en-GB" dirty="0">
                <a:latin typeface="Calibri" panose="020F0502020204030204" pitchFamily="34" charset="0"/>
                <a:cs typeface="Calibri" panose="020F0502020204030204" pitchFamily="34" charset="0"/>
              </a:rPr>
              <a:t>Accompanied by a coach and support staff</a:t>
            </a:r>
          </a:p>
          <a:p>
            <a:r>
              <a:rPr lang="en-US" altLang="fr-FR" dirty="0">
                <a:solidFill>
                  <a:srgbClr val="000000"/>
                </a:solidFill>
                <a:latin typeface="Calibri" panose="020F0502020204030204" pitchFamily="34" charset="0"/>
                <a:cs typeface="Calibri" panose="020F0502020204030204" pitchFamily="34" charset="0"/>
              </a:rPr>
              <a:t>No changing on competition poolside</a:t>
            </a:r>
          </a:p>
          <a:p>
            <a:r>
              <a:rPr lang="fr-FR" sz="1800" dirty="0">
                <a:effectLst/>
                <a:latin typeface="Calibri" panose="020F0502020204030204" pitchFamily="34" charset="0"/>
                <a:cs typeface="Calibri" panose="020F0502020204030204" pitchFamily="34" charset="0"/>
              </a:rPr>
              <a:t>No fins, </a:t>
            </a:r>
            <a:r>
              <a:rPr lang="fr-FR" sz="1800" dirty="0" err="1">
                <a:effectLst/>
                <a:latin typeface="Calibri" panose="020F0502020204030204" pitchFamily="34" charset="0"/>
                <a:cs typeface="Calibri" panose="020F0502020204030204" pitchFamily="34" charset="0"/>
              </a:rPr>
              <a:t>cords</a:t>
            </a:r>
            <a:r>
              <a:rPr lang="fr-FR" sz="1800" dirty="0">
                <a:effectLst/>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or</a:t>
            </a:r>
            <a:r>
              <a:rPr lang="fr-FR" sz="1800" dirty="0">
                <a:effectLst/>
                <a:latin typeface="Calibri" panose="020F0502020204030204" pitchFamily="34" charset="0"/>
                <a:cs typeface="Calibri" panose="020F0502020204030204" pitchFamily="34" charset="0"/>
              </a:rPr>
              <a:t> paddles </a:t>
            </a:r>
            <a:r>
              <a:rPr lang="fr-FR" sz="1800" dirty="0" err="1">
                <a:effectLst/>
                <a:latin typeface="Calibri" panose="020F0502020204030204" pitchFamily="34" charset="0"/>
                <a:cs typeface="Calibri" panose="020F0502020204030204" pitchFamily="34" charset="0"/>
              </a:rPr>
              <a:t>allowed</a:t>
            </a:r>
            <a:r>
              <a:rPr lang="fr-FR" sz="1800" dirty="0">
                <a:effectLst/>
                <a:latin typeface="Calibri" panose="020F0502020204030204" pitchFamily="34" charset="0"/>
                <a:cs typeface="Calibri" panose="020F0502020204030204" pitchFamily="34" charset="0"/>
              </a:rPr>
              <a:t> </a:t>
            </a:r>
            <a:r>
              <a:rPr lang="fr-FR" sz="1800" dirty="0" err="1">
                <a:effectLst/>
                <a:latin typeface="Calibri" panose="020F0502020204030204" pitchFamily="34" charset="0"/>
                <a:cs typeface="Calibri" panose="020F0502020204030204" pitchFamily="34" charset="0"/>
              </a:rPr>
              <a:t>during</a:t>
            </a:r>
            <a:r>
              <a:rPr lang="fr-FR" sz="1800" dirty="0">
                <a:effectLst/>
                <a:latin typeface="Calibri" panose="020F0502020204030204" pitchFamily="34" charset="0"/>
                <a:cs typeface="Calibri" panose="020F0502020204030204" pitchFamily="34" charset="0"/>
              </a:rPr>
              <a:t> the warm up (</a:t>
            </a:r>
            <a:r>
              <a:rPr lang="fr-FR" sz="1800" dirty="0" err="1">
                <a:effectLst/>
                <a:latin typeface="Calibri" panose="020F0502020204030204" pitchFamily="34" charset="0"/>
                <a:cs typeface="Calibri" panose="020F0502020204030204" pitchFamily="34" charset="0"/>
              </a:rPr>
              <a:t>both</a:t>
            </a:r>
            <a:r>
              <a:rPr lang="fr-FR" sz="1800" dirty="0">
                <a:effectLst/>
                <a:latin typeface="Calibri" panose="020F0502020204030204" pitchFamily="34" charset="0"/>
                <a:cs typeface="Calibri" panose="020F0502020204030204" pitchFamily="34" charset="0"/>
              </a:rPr>
              <a:t> pools)</a:t>
            </a:r>
          </a:p>
          <a:p>
            <a:r>
              <a:rPr lang="fr-FR" sz="1800" dirty="0" err="1">
                <a:effectLst/>
                <a:latin typeface="Calibri" panose="020F0502020204030204" pitchFamily="34" charset="0"/>
                <a:cs typeface="Calibri" panose="020F0502020204030204" pitchFamily="34" charset="0"/>
              </a:rPr>
              <a:t>Only</a:t>
            </a:r>
            <a:r>
              <a:rPr lang="fr-FR" sz="1800" dirty="0">
                <a:effectLst/>
                <a:latin typeface="Calibri" panose="020F0502020204030204" pitchFamily="34" charset="0"/>
                <a:cs typeface="Calibri" panose="020F0502020204030204" pitchFamily="34" charset="0"/>
              </a:rPr>
              <a:t> </a:t>
            </a:r>
            <a:r>
              <a:rPr lang="fr-FR" sz="1800" dirty="0" err="1">
                <a:effectLst/>
                <a:latin typeface="Calibri" panose="020F0502020204030204" pitchFamily="34" charset="0"/>
                <a:cs typeface="Calibri" panose="020F0502020204030204" pitchFamily="34" charset="0"/>
              </a:rPr>
              <a:t>athletes</a:t>
            </a:r>
            <a:r>
              <a:rPr lang="fr-FR" sz="1800" dirty="0">
                <a:effectLst/>
                <a:latin typeface="Calibri" panose="020F0502020204030204" pitchFamily="34" charset="0"/>
                <a:cs typeface="Calibri" panose="020F0502020204030204" pitchFamily="34" charset="0"/>
              </a:rPr>
              <a:t> </a:t>
            </a:r>
            <a:r>
              <a:rPr lang="fr-FR" sz="1800" dirty="0" err="1">
                <a:effectLst/>
                <a:latin typeface="Calibri" panose="020F0502020204030204" pitchFamily="34" charset="0"/>
                <a:cs typeface="Calibri" panose="020F0502020204030204" pitchFamily="34" charset="0"/>
              </a:rPr>
              <a:t>competing</a:t>
            </a:r>
            <a:r>
              <a:rPr lang="fr-FR" sz="1800" dirty="0">
                <a:effectLst/>
                <a:latin typeface="Calibri" panose="020F0502020204030204" pitchFamily="34" charset="0"/>
                <a:cs typeface="Calibri" panose="020F0502020204030204" pitchFamily="34" charset="0"/>
              </a:rPr>
              <a:t> in the session </a:t>
            </a:r>
            <a:r>
              <a:rPr lang="fr-FR" sz="1800" dirty="0" err="1">
                <a:effectLst/>
                <a:latin typeface="Calibri" panose="020F0502020204030204" pitchFamily="34" charset="0"/>
                <a:cs typeface="Calibri" panose="020F0502020204030204" pitchFamily="34" charset="0"/>
              </a:rPr>
              <a:t>during</a:t>
            </a:r>
            <a:r>
              <a:rPr lang="fr-FR" sz="1800" dirty="0">
                <a:effectLst/>
                <a:latin typeface="Calibri" panose="020F0502020204030204" pitchFamily="34" charset="0"/>
                <a:cs typeface="Calibri" panose="020F0502020204030204" pitchFamily="34" charset="0"/>
              </a:rPr>
              <a:t> the warm up</a:t>
            </a:r>
          </a:p>
          <a:p>
            <a:pPr marL="0" indent="0">
              <a:buNone/>
            </a:pPr>
            <a:endParaRPr lang="en-GB" dirty="0"/>
          </a:p>
        </p:txBody>
      </p:sp>
      <p:pic>
        <p:nvPicPr>
          <p:cNvPr id="4" name="Image 3" descr="Une image contenant diagramme&#10;&#10;Description générée automatiquement">
            <a:extLst>
              <a:ext uri="{FF2B5EF4-FFF2-40B4-BE49-F238E27FC236}">
                <a16:creationId xmlns:a16="http://schemas.microsoft.com/office/drawing/2014/main" id="{274C3699-82CE-69B0-3917-34413B98FBA7}"/>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5" name="Title 1">
            <a:extLst>
              <a:ext uri="{FF2B5EF4-FFF2-40B4-BE49-F238E27FC236}">
                <a16:creationId xmlns:a16="http://schemas.microsoft.com/office/drawing/2014/main" id="{696F5E03-0A95-AFD4-79A0-61C38A5AF349}"/>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Warm Up Procedure During Competition</a:t>
            </a:r>
          </a:p>
        </p:txBody>
      </p:sp>
    </p:spTree>
    <p:extLst>
      <p:ext uri="{BB962C8B-B14F-4D97-AF65-F5344CB8AC3E}">
        <p14:creationId xmlns:p14="http://schemas.microsoft.com/office/powerpoint/2010/main" val="393784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7048F7-C734-4787-B5EF-12A9DAD2DD18}"/>
              </a:ext>
            </a:extLst>
          </p:cNvPr>
          <p:cNvSpPr>
            <a:spLocks noGrp="1"/>
          </p:cNvSpPr>
          <p:nvPr>
            <p:ph idx="1"/>
          </p:nvPr>
        </p:nvSpPr>
        <p:spPr>
          <a:xfrm>
            <a:off x="318408" y="735546"/>
            <a:ext cx="8239536" cy="4283120"/>
          </a:xfrm>
        </p:spPr>
        <p:txBody>
          <a:bodyPr>
            <a:noAutofit/>
          </a:bodyPr>
          <a:lstStyle/>
          <a:p>
            <a:pPr>
              <a:spcBef>
                <a:spcPts val="600"/>
              </a:spcBef>
              <a:buFont typeface="Arial" panose="020B0604020202020204" pitchFamily="34" charset="0"/>
              <a:buNone/>
            </a:pPr>
            <a:r>
              <a:rPr lang="en-US" altLang="fr-FR" b="1" dirty="0">
                <a:latin typeface="Calibri" panose="020F0502020204030204" pitchFamily="34" charset="0"/>
              </a:rPr>
              <a:t>WARM-UP: </a:t>
            </a:r>
          </a:p>
          <a:p>
            <a:pPr>
              <a:spcBef>
                <a:spcPts val="300"/>
              </a:spcBef>
              <a:buFont typeface="Arial" panose="020B0604020202020204" pitchFamily="34" charset="0"/>
              <a:buNone/>
            </a:pPr>
            <a:r>
              <a:rPr lang="en-US" altLang="fr-FR" b="1" dirty="0">
                <a:latin typeface="Calibri" panose="020F0502020204030204" pitchFamily="34" charset="0"/>
              </a:rPr>
              <a:t>50m pool </a:t>
            </a:r>
            <a:r>
              <a:rPr lang="en-US" altLang="fr-FR" sz="1000" dirty="0"/>
              <a:t>
</a:t>
            </a:r>
            <a:r>
              <a:rPr lang="en-US" altLang="fr-FR" sz="1200" dirty="0"/>
              <a:t>Lane 0 - Reserved for S1/S3 category swimmers 
Lane 1 - Reserved for swimmers in categories S4/S5 </a:t>
            </a:r>
          </a:p>
          <a:p>
            <a:pPr>
              <a:spcBef>
                <a:spcPts val="300"/>
              </a:spcBef>
              <a:buFont typeface="Arial" panose="020B0604020202020204" pitchFamily="34" charset="0"/>
              <a:buNone/>
            </a:pPr>
            <a:r>
              <a:rPr lang="en-US" altLang="fr-FR" sz="1200" dirty="0"/>
              <a:t>Lane 2 - Reserved for swimmers in categories S11/S12
Lane 3 - Reserved for pace work
Lane 4 - Reserved for swimmers in categories S4 and above
Lane 5 - Reserved for swimmers in categories S6 and above
Lane 6 - Reserved for swimmers in categories S6 and above
Lane 7 - Reserved for swimmers in categories S6 and above 
Lane 8 - Last 30 minutes before evacuation reserved for start and turn work - One Way 
Lane 9 - Last 30 minutes before evacuation reserved for diving work only - One Way 
</a:t>
            </a:r>
            <a:r>
              <a:rPr lang="en-US" altLang="fr-FR" sz="1000" dirty="0"/>
              <a:t>
</a:t>
            </a:r>
            <a:r>
              <a:rPr lang="en-US" altLang="fr-FR" b="1" dirty="0">
                <a:latin typeface="Calibri" panose="020F0502020204030204" pitchFamily="34" charset="0"/>
              </a:rPr>
              <a:t>25m pool: </a:t>
            </a:r>
            <a:r>
              <a:rPr lang="en-US" altLang="fr-FR" sz="1000" dirty="0"/>
              <a:t>
</a:t>
            </a:r>
            <a:r>
              <a:rPr lang="en-US" altLang="fr-FR" sz="1200" dirty="0"/>
              <a:t>A recovery pool will be available to swimmers during the competition.
It will be open on the same time slots as the competition pool.
Only swimmers engaged in the competition will be able to access the pool</a:t>
            </a:r>
            <a:r>
              <a:rPr lang="fr-FR" altLang="fr-FR" sz="1200" dirty="0"/>
              <a:t>.</a:t>
            </a:r>
            <a:endParaRPr lang="en-GB" sz="1000" dirty="0"/>
          </a:p>
        </p:txBody>
      </p:sp>
      <p:pic>
        <p:nvPicPr>
          <p:cNvPr id="4" name="Image 3" descr="Une image contenant diagramme&#10;&#10;Description générée automatiquement">
            <a:extLst>
              <a:ext uri="{FF2B5EF4-FFF2-40B4-BE49-F238E27FC236}">
                <a16:creationId xmlns:a16="http://schemas.microsoft.com/office/drawing/2014/main" id="{0F34E5AB-838C-91D9-8164-FAE006FC8524}"/>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5" name="Title 1">
            <a:extLst>
              <a:ext uri="{FF2B5EF4-FFF2-40B4-BE49-F238E27FC236}">
                <a16:creationId xmlns:a16="http://schemas.microsoft.com/office/drawing/2014/main" id="{2718579C-8D2A-602B-E175-9B59D9EA3EC4}"/>
              </a:ext>
            </a:extLst>
          </p:cNvPr>
          <p:cNvSpPr txBox="1">
            <a:spLocks/>
          </p:cNvSpPr>
          <p:nvPr/>
        </p:nvSpPr>
        <p:spPr>
          <a:xfrm>
            <a:off x="142875" y="82812"/>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Warm Up Procedure During Competition</a:t>
            </a:r>
          </a:p>
        </p:txBody>
      </p:sp>
    </p:spTree>
    <p:extLst>
      <p:ext uri="{BB962C8B-B14F-4D97-AF65-F5344CB8AC3E}">
        <p14:creationId xmlns:p14="http://schemas.microsoft.com/office/powerpoint/2010/main" val="4094847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EBB58-32ED-4EF2-9E35-F48A6EE9FEDD}"/>
              </a:ext>
            </a:extLst>
          </p:cNvPr>
          <p:cNvSpPr>
            <a:spLocks noGrp="1"/>
          </p:cNvSpPr>
          <p:nvPr>
            <p:ph idx="1"/>
          </p:nvPr>
        </p:nvSpPr>
        <p:spPr>
          <a:xfrm>
            <a:off x="457200" y="1200150"/>
            <a:ext cx="7167282" cy="3531839"/>
          </a:xfrm>
        </p:spPr>
        <p:txBody>
          <a:bodyPr vert="horz" lIns="0" tIns="34290" rIns="0" bIns="34290" rtlCol="0" anchor="t">
            <a:normAutofit/>
          </a:bodyPr>
          <a:lstStyle/>
          <a:p>
            <a:pPr>
              <a:spcBef>
                <a:spcPts val="0"/>
              </a:spcBef>
            </a:pPr>
            <a:r>
              <a:rPr lang="fr-FR" sz="1800" dirty="0" err="1">
                <a:effectLst/>
                <a:latin typeface="Calibri" panose="020F0502020204030204" pitchFamily="34" charset="0"/>
                <a:cs typeface="Calibri" panose="020F0502020204030204" pitchFamily="34" charset="0"/>
              </a:rPr>
              <a:t>Medical</a:t>
            </a:r>
            <a:r>
              <a:rPr lang="fr-FR" sz="1800" dirty="0">
                <a:effectLst/>
                <a:latin typeface="Calibri" panose="020F0502020204030204" pitchFamily="34" charset="0"/>
                <a:cs typeface="Calibri" panose="020F0502020204030204" pitchFamily="34" charset="0"/>
              </a:rPr>
              <a:t> </a:t>
            </a:r>
            <a:r>
              <a:rPr lang="fr-FR" sz="1800" dirty="0" err="1">
                <a:effectLst/>
                <a:latin typeface="Calibri" panose="020F0502020204030204" pitchFamily="34" charset="0"/>
                <a:cs typeface="Calibri" panose="020F0502020204030204" pitchFamily="34" charset="0"/>
              </a:rPr>
              <a:t>Taping</a:t>
            </a:r>
            <a:r>
              <a:rPr lang="fr-FR" sz="1800" dirty="0">
                <a:effectLst/>
                <a:latin typeface="Calibri" panose="020F0502020204030204" pitchFamily="34" charset="0"/>
                <a:cs typeface="Calibri" panose="020F0502020204030204" pitchFamily="34" charset="0"/>
              </a:rPr>
              <a:t> – </a:t>
            </a:r>
            <a:r>
              <a:rPr lang="en-GB" sz="1800" dirty="0">
                <a:effectLst/>
                <a:latin typeface="Calibri" panose="020F0502020204030204" pitchFamily="34" charset="0"/>
                <a:cs typeface="Calibri" panose="020F0502020204030204" pitchFamily="34" charset="0"/>
              </a:rPr>
              <a:t>O</a:t>
            </a:r>
            <a:r>
              <a:rPr lang="en-GB" dirty="0"/>
              <a:t>pen wound, pressure sores, stoma, sensitive skin. Must be approved before the start of each session.</a:t>
            </a:r>
            <a:endParaRPr lang="en-GB" dirty="0">
              <a:latin typeface="Calibri" panose="020F0502020204030204" pitchFamily="34" charset="0"/>
              <a:cs typeface="Calibri" panose="020F0502020204030204" pitchFamily="34" charset="0"/>
            </a:endParaRPr>
          </a:p>
          <a:p>
            <a:pPr>
              <a:spcBef>
                <a:spcPts val="0"/>
              </a:spcBef>
            </a:pPr>
            <a:endParaRPr lang="en-GB" dirty="0">
              <a:latin typeface="Calibri" panose="020F0502020204030204" pitchFamily="34" charset="0"/>
              <a:cs typeface="Calibri" panose="020F0502020204030204" pitchFamily="34" charset="0"/>
            </a:endParaRPr>
          </a:p>
          <a:p>
            <a:pPr>
              <a:spcBef>
                <a:spcPts val="0"/>
              </a:spcBef>
            </a:pPr>
            <a:r>
              <a:rPr lang="en-GB" dirty="0">
                <a:effectLst/>
                <a:latin typeface="Calibri" panose="020F0502020204030204" pitchFamily="34" charset="0"/>
                <a:cs typeface="Calibri" panose="020F0502020204030204" pitchFamily="34" charset="0"/>
              </a:rPr>
              <a:t>The Referee will be available, </a:t>
            </a:r>
            <a:r>
              <a:rPr lang="en-GB" dirty="0">
                <a:latin typeface="Calibri" panose="020F0502020204030204" pitchFamily="34" charset="0"/>
                <a:cs typeface="Calibri" panose="020F0502020204030204" pitchFamily="34" charset="0"/>
              </a:rPr>
              <a:t>at</a:t>
            </a:r>
            <a:r>
              <a:rPr lang="en-GB" dirty="0">
                <a:effectLst/>
                <a:latin typeface="Calibri" panose="020F0502020204030204" pitchFamily="34" charset="0"/>
                <a:cs typeface="Calibri" panose="020F0502020204030204" pitchFamily="34" charset="0"/>
              </a:rPr>
              <a:t> the referees </a:t>
            </a:r>
            <a:r>
              <a:rPr lang="en-GB" dirty="0">
                <a:latin typeface="Calibri" panose="020F0502020204030204" pitchFamily="34" charset="0"/>
                <a:cs typeface="Calibri" panose="020F0502020204030204" pitchFamily="34" charset="0"/>
              </a:rPr>
              <a:t>table</a:t>
            </a:r>
            <a:r>
              <a:rPr lang="en-GB" dirty="0">
                <a:effectLst/>
                <a:latin typeface="Calibri" panose="020F0502020204030204" pitchFamily="34" charset="0"/>
                <a:cs typeface="Calibri" panose="020F0502020204030204" pitchFamily="34" charset="0"/>
              </a:rPr>
              <a:t> 45minute before the start of the session, until the end of the warm up, to approve legitimate taping.</a:t>
            </a:r>
          </a:p>
          <a:p>
            <a:pPr marL="0" indent="0">
              <a:spcBef>
                <a:spcPts val="0"/>
              </a:spcBef>
              <a:buNone/>
            </a:pPr>
            <a:endParaRPr lang="fr-FR" dirty="0">
              <a:effectLst/>
              <a:latin typeface="Calibri" panose="020F0502020204030204" pitchFamily="34" charset="0"/>
              <a:cs typeface="Calibri" panose="020F0502020204030204" pitchFamily="34" charset="0"/>
            </a:endParaRPr>
          </a:p>
          <a:p>
            <a:pPr>
              <a:spcBef>
                <a:spcPts val="0"/>
              </a:spcBef>
            </a:pPr>
            <a:r>
              <a:rPr lang="en-GB" dirty="0">
                <a:latin typeface="Calibri" panose="020F0502020204030204" pitchFamily="34" charset="0"/>
                <a:cs typeface="Calibri" panose="020F0502020204030204" pitchFamily="34" charset="0"/>
              </a:rPr>
              <a:t>Tapping Devices, Starting Devices and modified costumes can be approved at the end on this Meeting</a:t>
            </a:r>
          </a:p>
          <a:p>
            <a:pPr marL="0" indent="0">
              <a:spcBef>
                <a:spcPts val="0"/>
              </a:spcBef>
              <a:buNone/>
            </a:pPr>
            <a:endParaRPr lang="en-GB" dirty="0">
              <a:latin typeface="Calibri" panose="020F0502020204030204" pitchFamily="34" charset="0"/>
              <a:cs typeface="Calibri" panose="020F0502020204030204" pitchFamily="34" charset="0"/>
            </a:endParaRPr>
          </a:p>
          <a:p>
            <a:pPr marL="0" lvl="0" indent="0">
              <a:spcBef>
                <a:spcPts val="0"/>
              </a:spcBef>
              <a:buNone/>
            </a:pPr>
            <a:endParaRPr lang="fr-FR" sz="1800" dirty="0">
              <a:effectLst/>
              <a:latin typeface="Calibri" panose="020F0502020204030204" pitchFamily="34" charset="0"/>
              <a:cs typeface="Calibri" panose="020F0502020204030204" pitchFamily="34" charset="0"/>
            </a:endParaRPr>
          </a:p>
          <a:p>
            <a:pPr marL="0" lvl="0" indent="0">
              <a:spcBef>
                <a:spcPts val="0"/>
              </a:spcBef>
              <a:buNone/>
            </a:pPr>
            <a:endParaRPr lang="fr-FR" sz="1800" dirty="0">
              <a:effectLst/>
              <a:latin typeface="Calibri" panose="020F0502020204030204" pitchFamily="34" charset="0"/>
              <a:cs typeface="Calibri" panose="020F0502020204030204" pitchFamily="34" charset="0"/>
            </a:endParaRPr>
          </a:p>
        </p:txBody>
      </p:sp>
      <p:pic>
        <p:nvPicPr>
          <p:cNvPr id="4" name="Image 3" descr="Une image contenant diagramme&#10;&#10;Description générée automatiquement">
            <a:extLst>
              <a:ext uri="{FF2B5EF4-FFF2-40B4-BE49-F238E27FC236}">
                <a16:creationId xmlns:a16="http://schemas.microsoft.com/office/drawing/2014/main" id="{1B342A85-DC4B-B908-5DE1-07CF692C1EBD}"/>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7" name="Title 1">
            <a:extLst>
              <a:ext uri="{FF2B5EF4-FFF2-40B4-BE49-F238E27FC236}">
                <a16:creationId xmlns:a16="http://schemas.microsoft.com/office/drawing/2014/main" id="{22BA5750-DEF7-CC7E-7D53-62BE255B5E48}"/>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dirty="0"/>
              <a:t>Competition Preparation</a:t>
            </a:r>
          </a:p>
        </p:txBody>
      </p:sp>
    </p:spTree>
    <p:extLst>
      <p:ext uri="{BB962C8B-B14F-4D97-AF65-F5344CB8AC3E}">
        <p14:creationId xmlns:p14="http://schemas.microsoft.com/office/powerpoint/2010/main" val="1911373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EBB58-32ED-4EF2-9E35-F48A6EE9FEDD}"/>
              </a:ext>
            </a:extLst>
          </p:cNvPr>
          <p:cNvSpPr>
            <a:spLocks noGrp="1"/>
          </p:cNvSpPr>
          <p:nvPr>
            <p:ph idx="1"/>
          </p:nvPr>
        </p:nvSpPr>
        <p:spPr/>
        <p:txBody>
          <a:bodyPr vert="horz" lIns="0" tIns="34290" rIns="0" bIns="34290" rtlCol="0" anchor="t">
            <a:normAutofit/>
          </a:bodyPr>
          <a:lstStyle/>
          <a:p>
            <a:pPr marL="0" lvl="0" indent="0">
              <a:buNone/>
            </a:pPr>
            <a:r>
              <a:rPr lang="fr-FR" sz="1800" b="1" dirty="0">
                <a:effectLst/>
                <a:latin typeface="Calibri" panose="020F0502020204030204" pitchFamily="34" charset="0"/>
                <a:cs typeface="Calibri" panose="020F0502020204030204" pitchFamily="34" charset="0"/>
              </a:rPr>
              <a:t>HEAT</a:t>
            </a:r>
            <a:endParaRPr lang="fr-FR" b="1" dirty="0">
              <a:effectLst/>
              <a:latin typeface="Calibri" panose="020F0502020204030204" pitchFamily="34" charset="0"/>
              <a:cs typeface="Calibri" panose="020F0502020204030204" pitchFamily="34" charset="0"/>
            </a:endParaRPr>
          </a:p>
          <a:p>
            <a:r>
              <a:rPr lang="fr-FR" sz="1800" dirty="0" err="1">
                <a:effectLst/>
                <a:latin typeface="Calibri" panose="020F0502020204030204" pitchFamily="34" charset="0"/>
                <a:cs typeface="Calibri" panose="020F0502020204030204" pitchFamily="34" charset="0"/>
              </a:rPr>
              <a:t>Heats</a:t>
            </a:r>
            <a:r>
              <a:rPr lang="fr-FR" sz="1800" dirty="0">
                <a:effectLst/>
                <a:latin typeface="Calibri" panose="020F0502020204030204" pitchFamily="34" charset="0"/>
                <a:cs typeface="Calibri" panose="020F0502020204030204" pitchFamily="34" charset="0"/>
              </a:rPr>
              <a:t> </a:t>
            </a:r>
            <a:r>
              <a:rPr lang="fr-FR" sz="1800" dirty="0" err="1">
                <a:effectLst/>
                <a:latin typeface="Calibri" panose="020F0502020204030204" pitchFamily="34" charset="0"/>
                <a:cs typeface="Calibri" panose="020F0502020204030204" pitchFamily="34" charset="0"/>
              </a:rPr>
              <a:t>will</a:t>
            </a:r>
            <a:r>
              <a:rPr lang="fr-FR" sz="1800" dirty="0">
                <a:effectLst/>
                <a:latin typeface="Calibri" panose="020F0502020204030204" pitchFamily="34" charset="0"/>
                <a:cs typeface="Calibri" panose="020F0502020204030204" pitchFamily="34" charset="0"/>
              </a:rPr>
              <a:t> </a:t>
            </a:r>
            <a:r>
              <a:rPr lang="fr-FR" sz="1800" dirty="0" err="1">
                <a:effectLst/>
                <a:latin typeface="Calibri" panose="020F0502020204030204" pitchFamily="34" charset="0"/>
                <a:cs typeface="Calibri" panose="020F0502020204030204" pitchFamily="34" charset="0"/>
              </a:rPr>
              <a:t>be</a:t>
            </a:r>
            <a:r>
              <a:rPr lang="fr-FR" sz="1800" dirty="0">
                <a:effectLst/>
                <a:latin typeface="Calibri" panose="020F0502020204030204" pitchFamily="34" charset="0"/>
                <a:cs typeface="Calibri" panose="020F0502020204030204" pitchFamily="34" charset="0"/>
              </a:rPr>
              <a:t> </a:t>
            </a:r>
            <a:r>
              <a:rPr lang="fr-FR" sz="1800" dirty="0" err="1">
                <a:effectLst/>
                <a:latin typeface="Calibri" panose="020F0502020204030204" pitchFamily="34" charset="0"/>
                <a:cs typeface="Calibri" panose="020F0502020204030204" pitchFamily="34" charset="0"/>
              </a:rPr>
              <a:t>seeded</a:t>
            </a:r>
            <a:r>
              <a:rPr lang="fr-FR" sz="1800" dirty="0">
                <a:effectLst/>
                <a:latin typeface="Calibri" panose="020F0502020204030204" pitchFamily="34" charset="0"/>
                <a:cs typeface="Calibri" panose="020F0502020204030204" pitchFamily="34" charset="0"/>
              </a:rPr>
              <a:t> by entry times </a:t>
            </a:r>
            <a:r>
              <a:rPr lang="fr-FR" sz="1800" dirty="0" err="1">
                <a:effectLst/>
                <a:latin typeface="Calibri" panose="020F0502020204030204" pitchFamily="34" charset="0"/>
                <a:cs typeface="Calibri" panose="020F0502020204030204" pitchFamily="34" charset="0"/>
              </a:rPr>
              <a:t>only</a:t>
            </a:r>
            <a:endParaRPr lang="fr-FR" dirty="0">
              <a:latin typeface="Calibri" panose="020F0502020204030204" pitchFamily="34" charset="0"/>
              <a:cs typeface="Calibri" panose="020F0502020204030204" pitchFamily="34" charset="0"/>
            </a:endParaRPr>
          </a:p>
          <a:p>
            <a:pPr lvl="0"/>
            <a:r>
              <a:rPr lang="fr-FR" dirty="0" err="1">
                <a:effectLst/>
                <a:latin typeface="Calibri" panose="020F0502020204030204" pitchFamily="34" charset="0"/>
                <a:cs typeface="Calibri" panose="020F0502020204030204" pitchFamily="34" charset="0"/>
              </a:rPr>
              <a:t>Heats</a:t>
            </a:r>
            <a:r>
              <a:rPr lang="fr-FR" dirty="0">
                <a:effectLst/>
                <a:latin typeface="Calibri" panose="020F0502020204030204" pitchFamily="34" charset="0"/>
                <a:cs typeface="Calibri" panose="020F0502020204030204" pitchFamily="34" charset="0"/>
              </a:rPr>
              <a:t> </a:t>
            </a:r>
            <a:r>
              <a:rPr lang="fr-FR" dirty="0" err="1">
                <a:effectLst/>
                <a:latin typeface="Calibri" panose="020F0502020204030204" pitchFamily="34" charset="0"/>
                <a:cs typeface="Calibri" panose="020F0502020204030204" pitchFamily="34" charset="0"/>
              </a:rPr>
              <a:t>will</a:t>
            </a:r>
            <a:r>
              <a:rPr lang="fr-FR" dirty="0">
                <a:effectLst/>
                <a:latin typeface="Calibri" panose="020F0502020204030204" pitchFamily="34" charset="0"/>
                <a:cs typeface="Calibri" panose="020F0502020204030204" pitchFamily="34" charset="0"/>
              </a:rPr>
              <a:t> </a:t>
            </a:r>
            <a:r>
              <a:rPr lang="fr-FR" dirty="0" err="1">
                <a:effectLst/>
                <a:latin typeface="Calibri" panose="020F0502020204030204" pitchFamily="34" charset="0"/>
                <a:cs typeface="Calibri" panose="020F0502020204030204" pitchFamily="34" charset="0"/>
              </a:rPr>
              <a:t>be</a:t>
            </a:r>
            <a:r>
              <a:rPr lang="fr-FR" dirty="0">
                <a:effectLst/>
                <a:latin typeface="Calibri" panose="020F0502020204030204" pitchFamily="34" charset="0"/>
                <a:cs typeface="Calibri" panose="020F0502020204030204" pitchFamily="34" charset="0"/>
              </a:rPr>
              <a:t> </a:t>
            </a:r>
            <a:r>
              <a:rPr lang="fr-FR" dirty="0" err="1">
                <a:effectLst/>
                <a:latin typeface="Calibri" panose="020F0502020204030204" pitchFamily="34" charset="0"/>
                <a:cs typeface="Calibri" panose="020F0502020204030204" pitchFamily="34" charset="0"/>
              </a:rPr>
              <a:t>conducted</a:t>
            </a:r>
            <a:r>
              <a:rPr lang="fr-FR" dirty="0">
                <a:effectLst/>
                <a:latin typeface="Calibri" panose="020F0502020204030204" pitchFamily="34" charset="0"/>
                <a:cs typeface="Calibri" panose="020F0502020204030204" pitchFamily="34" charset="0"/>
              </a:rPr>
              <a:t> </a:t>
            </a:r>
            <a:r>
              <a:rPr lang="fr-FR" dirty="0" err="1">
                <a:effectLst/>
                <a:latin typeface="Calibri" panose="020F0502020204030204" pitchFamily="34" charset="0"/>
                <a:cs typeface="Calibri" panose="020F0502020204030204" pitchFamily="34" charset="0"/>
              </a:rPr>
              <a:t>with</a:t>
            </a:r>
            <a:r>
              <a:rPr lang="fr-FR" dirty="0">
                <a:effectLst/>
                <a:latin typeface="Calibri" panose="020F0502020204030204" pitchFamily="34" charset="0"/>
                <a:cs typeface="Calibri" panose="020F0502020204030204" pitchFamily="34" charset="0"/>
              </a:rPr>
              <a:t> the Citi Para Swimming World Series and Fédération Française Handisport Para-Swimming </a:t>
            </a:r>
            <a:r>
              <a:rPr lang="fr-FR" dirty="0" err="1">
                <a:effectLst/>
                <a:latin typeface="Calibri" panose="020F0502020204030204" pitchFamily="34" charset="0"/>
                <a:cs typeface="Calibri" panose="020F0502020204030204" pitchFamily="34" charset="0"/>
              </a:rPr>
              <a:t>Meet</a:t>
            </a:r>
            <a:r>
              <a:rPr lang="fr-FR" dirty="0">
                <a:effectLst/>
                <a:latin typeface="Calibri" panose="020F0502020204030204" pitchFamily="34" charset="0"/>
                <a:cs typeface="Calibri" panose="020F0502020204030204" pitchFamily="34" charset="0"/>
              </a:rPr>
              <a:t> </a:t>
            </a:r>
            <a:r>
              <a:rPr lang="fr-FR" dirty="0" err="1">
                <a:effectLst/>
                <a:latin typeface="Calibri" panose="020F0502020204030204" pitchFamily="34" charset="0"/>
                <a:cs typeface="Calibri" panose="020F0502020204030204" pitchFamily="34" charset="0"/>
              </a:rPr>
              <a:t>heats</a:t>
            </a:r>
            <a:r>
              <a:rPr lang="fr-FR" dirty="0">
                <a:effectLst/>
                <a:latin typeface="Calibri" panose="020F0502020204030204" pitchFamily="34" charset="0"/>
                <a:cs typeface="Calibri" panose="020F0502020204030204" pitchFamily="34" charset="0"/>
              </a:rPr>
              <a:t> </a:t>
            </a:r>
            <a:r>
              <a:rPr lang="fr-FR" dirty="0" err="1">
                <a:effectLst/>
                <a:latin typeface="Calibri" panose="020F0502020204030204" pitchFamily="34" charset="0"/>
                <a:cs typeface="Calibri" panose="020F0502020204030204" pitchFamily="34" charset="0"/>
              </a:rPr>
              <a:t>combined</a:t>
            </a:r>
            <a:r>
              <a:rPr lang="fr-FR" dirty="0">
                <a:effectLst/>
                <a:latin typeface="Calibri" panose="020F0502020204030204" pitchFamily="34" charset="0"/>
                <a:cs typeface="Calibri" panose="020F0502020204030204" pitchFamily="34" charset="0"/>
              </a:rPr>
              <a:t> </a:t>
            </a:r>
            <a:r>
              <a:rPr lang="fr-FR" dirty="0" err="1">
                <a:effectLst/>
                <a:latin typeface="Calibri" panose="020F0502020204030204" pitchFamily="34" charset="0"/>
                <a:cs typeface="Calibri" panose="020F0502020204030204" pitchFamily="34" charset="0"/>
              </a:rPr>
              <a:t>within</a:t>
            </a:r>
            <a:r>
              <a:rPr lang="fr-FR" dirty="0">
                <a:effectLst/>
                <a:latin typeface="Calibri" panose="020F0502020204030204" pitchFamily="34" charset="0"/>
                <a:cs typeface="Calibri" panose="020F0502020204030204" pitchFamily="34" charset="0"/>
              </a:rPr>
              <a:t> the </a:t>
            </a:r>
            <a:r>
              <a:rPr lang="fr-FR" dirty="0" err="1">
                <a:effectLst/>
                <a:latin typeface="Calibri" panose="020F0502020204030204" pitchFamily="34" charset="0"/>
                <a:cs typeface="Calibri" panose="020F0502020204030204" pitchFamily="34" charset="0"/>
              </a:rPr>
              <a:t>Heats</a:t>
            </a:r>
            <a:r>
              <a:rPr lang="fr-FR" dirty="0">
                <a:effectLst/>
                <a:latin typeface="Calibri" panose="020F0502020204030204" pitchFamily="34" charset="0"/>
                <a:cs typeface="Calibri" panose="020F0502020204030204" pitchFamily="34" charset="0"/>
              </a:rPr>
              <a:t> session. The </a:t>
            </a:r>
            <a:r>
              <a:rPr lang="fr-FR" dirty="0" err="1">
                <a:effectLst/>
                <a:latin typeface="Calibri" panose="020F0502020204030204" pitchFamily="34" charset="0"/>
                <a:cs typeface="Calibri" panose="020F0502020204030204" pitchFamily="34" charset="0"/>
              </a:rPr>
              <a:t>result</a:t>
            </a:r>
            <a:r>
              <a:rPr lang="fr-FR" dirty="0">
                <a:effectLst/>
                <a:latin typeface="Calibri" panose="020F0502020204030204" pitchFamily="34" charset="0"/>
                <a:cs typeface="Calibri" panose="020F0502020204030204" pitchFamily="34" charset="0"/>
              </a:rPr>
              <a:t> at the end of the </a:t>
            </a:r>
            <a:r>
              <a:rPr lang="fr-FR" dirty="0" err="1">
                <a:effectLst/>
                <a:latin typeface="Calibri" panose="020F0502020204030204" pitchFamily="34" charset="0"/>
                <a:cs typeface="Calibri" panose="020F0502020204030204" pitchFamily="34" charset="0"/>
              </a:rPr>
              <a:t>heats</a:t>
            </a:r>
            <a:r>
              <a:rPr lang="fr-FR" dirty="0">
                <a:effectLst/>
                <a:latin typeface="Calibri" panose="020F0502020204030204" pitchFamily="34" charset="0"/>
                <a:cs typeface="Calibri" panose="020F0502020204030204" pitchFamily="34" charset="0"/>
              </a:rPr>
              <a:t> </a:t>
            </a:r>
            <a:r>
              <a:rPr lang="fr-FR" dirty="0" err="1">
                <a:effectLst/>
                <a:latin typeface="Calibri" panose="020F0502020204030204" pitchFamily="34" charset="0"/>
                <a:cs typeface="Calibri" panose="020F0502020204030204" pitchFamily="34" charset="0"/>
              </a:rPr>
              <a:t>will</a:t>
            </a:r>
            <a:r>
              <a:rPr lang="fr-FR" dirty="0">
                <a:effectLst/>
                <a:latin typeface="Calibri" panose="020F0502020204030204" pitchFamily="34" charset="0"/>
                <a:cs typeface="Calibri" panose="020F0502020204030204" pitchFamily="34" charset="0"/>
              </a:rPr>
              <a:t> </a:t>
            </a:r>
            <a:r>
              <a:rPr lang="fr-FR" dirty="0" err="1">
                <a:effectLst/>
                <a:latin typeface="Calibri" panose="020F0502020204030204" pitchFamily="34" charset="0"/>
                <a:cs typeface="Calibri" panose="020F0502020204030204" pitchFamily="34" charset="0"/>
              </a:rPr>
              <a:t>be</a:t>
            </a:r>
            <a:r>
              <a:rPr lang="fr-FR" dirty="0">
                <a:effectLst/>
                <a:latin typeface="Calibri" panose="020F0502020204030204" pitchFamily="34" charset="0"/>
                <a:cs typeface="Calibri" panose="020F0502020204030204" pitchFamily="34" charset="0"/>
              </a:rPr>
              <a:t> on </a:t>
            </a:r>
            <a:r>
              <a:rPr lang="fr-FR" dirty="0" err="1">
                <a:effectLst/>
                <a:latin typeface="Calibri" panose="020F0502020204030204" pitchFamily="34" charset="0"/>
                <a:cs typeface="Calibri" panose="020F0502020204030204" pitchFamily="34" charset="0"/>
              </a:rPr>
              <a:t>two</a:t>
            </a:r>
            <a:r>
              <a:rPr lang="fr-FR" dirty="0">
                <a:effectLst/>
                <a:latin typeface="Calibri" panose="020F0502020204030204" pitchFamily="34" charset="0"/>
                <a:cs typeface="Calibri" panose="020F0502020204030204" pitchFamily="34" charset="0"/>
              </a:rPr>
              <a:t> </a:t>
            </a:r>
            <a:r>
              <a:rPr lang="fr-FR" dirty="0" err="1">
                <a:effectLst/>
                <a:latin typeface="Calibri" panose="020F0502020204030204" pitchFamily="34" charset="0"/>
                <a:cs typeface="Calibri" panose="020F0502020204030204" pitchFamily="34" charset="0"/>
              </a:rPr>
              <a:t>different</a:t>
            </a:r>
            <a:r>
              <a:rPr lang="fr-FR" dirty="0">
                <a:effectLst/>
                <a:latin typeface="Calibri" panose="020F0502020204030204" pitchFamily="34" charset="0"/>
                <a:cs typeface="Calibri" panose="020F0502020204030204" pitchFamily="34" charset="0"/>
              </a:rPr>
              <a:t> documents, one for the world </a:t>
            </a:r>
            <a:r>
              <a:rPr lang="fr-FR" dirty="0" err="1">
                <a:effectLst/>
                <a:latin typeface="Calibri" panose="020F0502020204030204" pitchFamily="34" charset="0"/>
                <a:cs typeface="Calibri" panose="020F0502020204030204" pitchFamily="34" charset="0"/>
              </a:rPr>
              <a:t>series</a:t>
            </a:r>
            <a:r>
              <a:rPr lang="fr-FR" dirty="0">
                <a:effectLst/>
                <a:latin typeface="Calibri" panose="020F0502020204030204" pitchFamily="34" charset="0"/>
                <a:cs typeface="Calibri" panose="020F0502020204030204" pitchFamily="34" charset="0"/>
              </a:rPr>
              <a:t> and one for the national </a:t>
            </a:r>
            <a:r>
              <a:rPr lang="fr-FR" dirty="0" err="1">
                <a:effectLst/>
                <a:latin typeface="Calibri" panose="020F0502020204030204" pitchFamily="34" charset="0"/>
                <a:cs typeface="Calibri" panose="020F0502020204030204" pitchFamily="34" charset="0"/>
              </a:rPr>
              <a:t>event</a:t>
            </a:r>
            <a:r>
              <a:rPr lang="fr-FR" dirty="0">
                <a:effectLst/>
                <a:latin typeface="Calibri" panose="020F0502020204030204" pitchFamily="34" charset="0"/>
                <a:cs typeface="Calibri" panose="020F0502020204030204" pitchFamily="34" charset="0"/>
              </a:rPr>
              <a:t>. </a:t>
            </a:r>
          </a:p>
          <a:p>
            <a:pPr lvl="0"/>
            <a:r>
              <a:rPr lang="fr-FR" dirty="0">
                <a:latin typeface="Calibri" panose="020F0502020204030204" pitchFamily="34" charset="0"/>
                <a:cs typeface="Calibri" panose="020F0502020204030204" pitchFamily="34" charset="0"/>
              </a:rPr>
              <a:t>The </a:t>
            </a:r>
            <a:r>
              <a:rPr lang="fr-FR" dirty="0" err="1">
                <a:latin typeface="Calibri" panose="020F0502020204030204" pitchFamily="34" charset="0"/>
                <a:cs typeface="Calibri" panose="020F0502020204030204" pitchFamily="34" charset="0"/>
              </a:rPr>
              <a:t>lane</a:t>
            </a:r>
            <a:r>
              <a:rPr lang="fr-FR" dirty="0">
                <a:latin typeface="Calibri" panose="020F0502020204030204" pitchFamily="34" charset="0"/>
                <a:cs typeface="Calibri" panose="020F0502020204030204" pitchFamily="34" charset="0"/>
              </a:rPr>
              <a:t> allocation </a:t>
            </a:r>
            <a:r>
              <a:rPr lang="fr-FR" dirty="0" err="1">
                <a:latin typeface="Calibri" panose="020F0502020204030204" pitchFamily="34" charset="0"/>
                <a:cs typeface="Calibri" panose="020F0502020204030204" pitchFamily="34" charset="0"/>
              </a:rPr>
              <a:t>will</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be</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conducted</a:t>
            </a:r>
            <a:r>
              <a:rPr lang="fr-FR" dirty="0">
                <a:latin typeface="Calibri" panose="020F0502020204030204" pitchFamily="34" charset="0"/>
                <a:cs typeface="Calibri" panose="020F0502020204030204" pitchFamily="34" charset="0"/>
              </a:rPr>
              <a:t> in accordance </a:t>
            </a:r>
            <a:r>
              <a:rPr lang="fr-FR" dirty="0" err="1">
                <a:latin typeface="Calibri" panose="020F0502020204030204" pitchFamily="34" charset="0"/>
                <a:cs typeface="Calibri" panose="020F0502020204030204" pitchFamily="34" charset="0"/>
              </a:rPr>
              <a:t>with</a:t>
            </a:r>
            <a:r>
              <a:rPr lang="fr-FR" dirty="0">
                <a:latin typeface="Calibri" panose="020F0502020204030204" pitchFamily="34" charset="0"/>
                <a:cs typeface="Calibri" panose="020F0502020204030204" pitchFamily="34" charset="0"/>
              </a:rPr>
              <a:t> W.P.S </a:t>
            </a:r>
            <a:r>
              <a:rPr lang="fr-FR" dirty="0" err="1">
                <a:latin typeface="Calibri" panose="020F0502020204030204" pitchFamily="34" charset="0"/>
                <a:cs typeface="Calibri" panose="020F0502020204030204" pitchFamily="34" charset="0"/>
              </a:rPr>
              <a:t>rules</a:t>
            </a:r>
            <a:r>
              <a:rPr lang="fr-FR" dirty="0">
                <a:latin typeface="Calibri" panose="020F0502020204030204" pitchFamily="34" charset="0"/>
                <a:cs typeface="Calibri" panose="020F0502020204030204" pitchFamily="34" charset="0"/>
              </a:rPr>
              <a:t> and </a:t>
            </a:r>
            <a:r>
              <a:rPr lang="fr-FR" dirty="0" err="1">
                <a:latin typeface="Calibri" panose="020F0502020204030204" pitchFamily="34" charset="0"/>
                <a:cs typeface="Calibri" panose="020F0502020204030204" pitchFamily="34" charset="0"/>
              </a:rPr>
              <a:t>regulation</a:t>
            </a:r>
            <a:r>
              <a:rPr lang="fr-FR" dirty="0">
                <a:latin typeface="Calibri" panose="020F0502020204030204" pitchFamily="34" charset="0"/>
                <a:cs typeface="Calibri" panose="020F0502020204030204" pitchFamily="34" charset="0"/>
              </a:rPr>
              <a:t> 10.9</a:t>
            </a:r>
            <a:endParaRPr lang="fr-FR" dirty="0">
              <a:effectLst/>
              <a:latin typeface="Calibri" panose="020F0502020204030204" pitchFamily="34" charset="0"/>
              <a:cs typeface="Calibri" panose="020F0502020204030204" pitchFamily="34" charset="0"/>
            </a:endParaRPr>
          </a:p>
        </p:txBody>
      </p:sp>
      <p:pic>
        <p:nvPicPr>
          <p:cNvPr id="4" name="Image 3" descr="Une image contenant diagramme&#10;&#10;Description générée automatiquement">
            <a:extLst>
              <a:ext uri="{FF2B5EF4-FFF2-40B4-BE49-F238E27FC236}">
                <a16:creationId xmlns:a16="http://schemas.microsoft.com/office/drawing/2014/main" id="{1B342A85-DC4B-B908-5DE1-07CF692C1EBD}"/>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7" name="Title 1">
            <a:extLst>
              <a:ext uri="{FF2B5EF4-FFF2-40B4-BE49-F238E27FC236}">
                <a16:creationId xmlns:a16="http://schemas.microsoft.com/office/drawing/2014/main" id="{22BA5750-DEF7-CC7E-7D53-62BE255B5E48}"/>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Competition Format</a:t>
            </a:r>
          </a:p>
        </p:txBody>
      </p:sp>
    </p:spTree>
    <p:extLst>
      <p:ext uri="{BB962C8B-B14F-4D97-AF65-F5344CB8AC3E}">
        <p14:creationId xmlns:p14="http://schemas.microsoft.com/office/powerpoint/2010/main" val="3623030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descr="Une image contenant diagramme&#10;&#10;Description générée automatiquement">
            <a:extLst>
              <a:ext uri="{FF2B5EF4-FFF2-40B4-BE49-F238E27FC236}">
                <a16:creationId xmlns:a16="http://schemas.microsoft.com/office/drawing/2014/main" id="{1B342A85-DC4B-B908-5DE1-07CF692C1EBD}"/>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7" name="Title 1">
            <a:extLst>
              <a:ext uri="{FF2B5EF4-FFF2-40B4-BE49-F238E27FC236}">
                <a16:creationId xmlns:a16="http://schemas.microsoft.com/office/drawing/2014/main" id="{22BA5750-DEF7-CC7E-7D53-62BE255B5E48}"/>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Competition Format</a:t>
            </a:r>
          </a:p>
        </p:txBody>
      </p:sp>
      <p:sp>
        <p:nvSpPr>
          <p:cNvPr id="5" name="ZoneTexte 4">
            <a:extLst>
              <a:ext uri="{FF2B5EF4-FFF2-40B4-BE49-F238E27FC236}">
                <a16:creationId xmlns:a16="http://schemas.microsoft.com/office/drawing/2014/main" id="{447DB539-E6E9-1789-4D0D-1B4C31B008EF}"/>
              </a:ext>
            </a:extLst>
          </p:cNvPr>
          <p:cNvSpPr txBox="1"/>
          <p:nvPr/>
        </p:nvSpPr>
        <p:spPr>
          <a:xfrm>
            <a:off x="395536" y="887690"/>
            <a:ext cx="7704856" cy="923330"/>
          </a:xfrm>
          <a:prstGeom prst="rect">
            <a:avLst/>
          </a:prstGeom>
          <a:noFill/>
        </p:spPr>
        <p:txBody>
          <a:bodyPr wrap="square">
            <a:spAutoFit/>
          </a:bodyPr>
          <a:lstStyle/>
          <a:p>
            <a:pPr marL="0" lvl="0" indent="0">
              <a:buNone/>
            </a:pPr>
            <a:r>
              <a:rPr lang="fr-FR" sz="1800" b="1" dirty="0">
                <a:effectLst/>
                <a:latin typeface="Calibri" panose="020F0502020204030204" pitchFamily="34" charset="0"/>
                <a:cs typeface="Calibri" panose="020F0502020204030204" pitchFamily="34" charset="0"/>
              </a:rPr>
              <a:t>F</a:t>
            </a:r>
            <a:r>
              <a:rPr lang="fr-FR" sz="1200" b="1" dirty="0">
                <a:effectLst/>
                <a:latin typeface="Calibri" panose="020F0502020204030204" pitchFamily="34" charset="0"/>
                <a:cs typeface="Calibri" panose="020F0502020204030204" pitchFamily="34" charset="0"/>
              </a:rPr>
              <a:t>INALS</a:t>
            </a:r>
          </a:p>
          <a:p>
            <a:pPr marL="0" indent="0">
              <a:buNone/>
            </a:pPr>
            <a:r>
              <a:rPr lang="fr-FR" sz="1200" b="1" dirty="0">
                <a:effectLst/>
                <a:latin typeface="Calibri" panose="020F0502020204030204" pitchFamily="34" charset="0"/>
                <a:cs typeface="Calibri" panose="020F0502020204030204" pitchFamily="34" charset="0"/>
              </a:rPr>
              <a:t>Citi Para Swimming World </a:t>
            </a:r>
            <a:r>
              <a:rPr lang="fr-FR" sz="1200" b="1" dirty="0">
                <a:latin typeface="Calibri" panose="020F0502020204030204" pitchFamily="34" charset="0"/>
                <a:cs typeface="Calibri" panose="020F0502020204030204" pitchFamily="34" charset="0"/>
              </a:rPr>
              <a:t>S</a:t>
            </a:r>
            <a:r>
              <a:rPr lang="fr-FR" sz="1200" b="1" dirty="0">
                <a:effectLst/>
                <a:latin typeface="Calibri" panose="020F0502020204030204" pitchFamily="34" charset="0"/>
                <a:cs typeface="Calibri" panose="020F0502020204030204" pitchFamily="34" charset="0"/>
              </a:rPr>
              <a:t>eries Finals</a:t>
            </a:r>
          </a:p>
          <a:p>
            <a:pPr indent="-342000">
              <a:buFont typeface="Wingdings" panose="05000000000000000000" pitchFamily="2" charset="2"/>
              <a:buChar char="§"/>
            </a:pPr>
            <a:r>
              <a:rPr lang="fr-FR" sz="1200" dirty="0">
                <a:latin typeface="Calibri" panose="020F0502020204030204" pitchFamily="34" charset="0"/>
                <a:cs typeface="Calibri" panose="020F0502020204030204" pitchFamily="34" charset="0"/>
              </a:rPr>
              <a:t>The </a:t>
            </a:r>
            <a:r>
              <a:rPr lang="fr-FR" sz="1200" dirty="0" err="1">
                <a:latin typeface="Calibri" panose="020F0502020204030204" pitchFamily="34" charset="0"/>
                <a:cs typeface="Calibri" panose="020F0502020204030204" pitchFamily="34" charset="0"/>
              </a:rPr>
              <a:t>highest</a:t>
            </a:r>
            <a:r>
              <a:rPr lang="fr-FR" sz="1200" dirty="0">
                <a:latin typeface="Calibri" panose="020F0502020204030204" pitchFamily="34" charset="0"/>
                <a:cs typeface="Calibri" panose="020F0502020204030204" pitchFamily="34" charset="0"/>
              </a:rPr>
              <a:t> points </a:t>
            </a:r>
            <a:r>
              <a:rPr lang="fr-FR" sz="1200" dirty="0" err="1">
                <a:latin typeface="Calibri" panose="020F0502020204030204" pitchFamily="34" charset="0"/>
                <a:cs typeface="Calibri" panose="020F0502020204030204" pitchFamily="34" charset="0"/>
              </a:rPr>
              <a:t>scoring</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competitors</a:t>
            </a:r>
            <a:r>
              <a:rPr lang="fr-FR" sz="1200" dirty="0">
                <a:latin typeface="Calibri" panose="020F0502020204030204" pitchFamily="34" charset="0"/>
                <a:cs typeface="Calibri" panose="020F0502020204030204" pitchFamily="34" charset="0"/>
              </a:rPr>
              <a:t> in </a:t>
            </a:r>
            <a:r>
              <a:rPr lang="fr-FR" sz="1200" dirty="0" err="1">
                <a:latin typeface="Calibri" panose="020F0502020204030204" pitchFamily="34" charset="0"/>
                <a:cs typeface="Calibri" panose="020F0502020204030204" pitchFamily="34" charset="0"/>
              </a:rPr>
              <a:t>each</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event</a:t>
            </a:r>
            <a:r>
              <a:rPr lang="fr-FR" sz="1200" dirty="0">
                <a:latin typeface="Calibri" panose="020F0502020204030204" pitchFamily="34" charset="0"/>
                <a:cs typeface="Calibri" panose="020F0502020204030204" pitchFamily="34" charset="0"/>
              </a:rPr>
              <a:t> as </a:t>
            </a:r>
            <a:r>
              <a:rPr lang="fr-FR" sz="1200" dirty="0" err="1">
                <a:latin typeface="Calibri" panose="020F0502020204030204" pitchFamily="34" charset="0"/>
                <a:cs typeface="Calibri" panose="020F0502020204030204" pitchFamily="34" charset="0"/>
              </a:rPr>
              <a:t>determined</a:t>
            </a:r>
            <a:r>
              <a:rPr lang="fr-FR" sz="1200" dirty="0">
                <a:latin typeface="Calibri" panose="020F0502020204030204" pitchFamily="34" charset="0"/>
                <a:cs typeface="Calibri" panose="020F0502020204030204" pitchFamily="34" charset="0"/>
              </a:rPr>
              <a:t> by World Para Swimming Point Scores 2023 – Long Course Events </a:t>
            </a:r>
            <a:r>
              <a:rPr lang="fr-FR" sz="1200" dirty="0" err="1">
                <a:latin typeface="Calibri" panose="020F0502020204030204" pitchFamily="34" charset="0"/>
                <a:cs typeface="Calibri" panose="020F0502020204030204" pitchFamily="34" charset="0"/>
              </a:rPr>
              <a:t>will</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be</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eligible</a:t>
            </a:r>
            <a:r>
              <a:rPr lang="fr-FR" sz="1200" dirty="0">
                <a:latin typeface="Calibri" panose="020F0502020204030204" pitchFamily="34" charset="0"/>
                <a:cs typeface="Calibri" panose="020F0502020204030204" pitchFamily="34" charset="0"/>
              </a:rPr>
              <a:t> for the Finals.</a:t>
            </a:r>
          </a:p>
        </p:txBody>
      </p:sp>
      <p:sp>
        <p:nvSpPr>
          <p:cNvPr id="6" name="ZoneTexte 5">
            <a:extLst>
              <a:ext uri="{FF2B5EF4-FFF2-40B4-BE49-F238E27FC236}">
                <a16:creationId xmlns:a16="http://schemas.microsoft.com/office/drawing/2014/main" id="{21D53B83-4183-C2B4-951B-9B59161B1796}"/>
              </a:ext>
            </a:extLst>
          </p:cNvPr>
          <p:cNvSpPr txBox="1"/>
          <p:nvPr/>
        </p:nvSpPr>
        <p:spPr>
          <a:xfrm>
            <a:off x="389723" y="1757061"/>
            <a:ext cx="8820472" cy="3046988"/>
          </a:xfrm>
          <a:prstGeom prst="rect">
            <a:avLst/>
          </a:prstGeom>
          <a:noFill/>
        </p:spPr>
        <p:txBody>
          <a:bodyPr wrap="square">
            <a:spAutoFit/>
          </a:bodyPr>
          <a:lstStyle/>
          <a:p>
            <a:pPr marL="285750" indent="-285750">
              <a:spcBef>
                <a:spcPts val="0"/>
              </a:spcBef>
              <a:buFont typeface="Wingdings" pitchFamily="2" charset="2"/>
              <a:buChar char="§"/>
            </a:pPr>
            <a:r>
              <a:rPr lang="fr-FR" sz="1200" dirty="0">
                <a:effectLst/>
                <a:latin typeface="Calibri" panose="020F0502020204030204" pitchFamily="34" charset="0"/>
                <a:cs typeface="Calibri" panose="020F0502020204030204" pitchFamily="34" charset="0"/>
              </a:rPr>
              <a:t>Lane allocation in all Finals </a:t>
            </a:r>
            <a:r>
              <a:rPr lang="fr-FR" sz="1200" dirty="0" err="1">
                <a:effectLst/>
                <a:latin typeface="Calibri" panose="020F0502020204030204" pitchFamily="34" charset="0"/>
                <a:cs typeface="Calibri" panose="020F0502020204030204" pitchFamily="34" charset="0"/>
              </a:rPr>
              <a:t>will</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be</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seeded</a:t>
            </a:r>
            <a:r>
              <a:rPr lang="fr-FR" sz="1200" dirty="0">
                <a:effectLst/>
                <a:latin typeface="Calibri" panose="020F0502020204030204" pitchFamily="34" charset="0"/>
                <a:cs typeface="Calibri" panose="020F0502020204030204" pitchFamily="34" charset="0"/>
              </a:rPr>
              <a:t> by qualification time for </a:t>
            </a:r>
            <a:r>
              <a:rPr lang="fr-FR" sz="1200" dirty="0" err="1">
                <a:effectLst/>
                <a:latin typeface="Calibri" panose="020F0502020204030204" pitchFamily="34" charset="0"/>
                <a:cs typeface="Calibri" panose="020F0502020204030204" pitchFamily="34" charset="0"/>
              </a:rPr>
              <a:t>each</a:t>
            </a:r>
            <a:r>
              <a:rPr lang="fr-FR" sz="1200" dirty="0">
                <a:effectLst/>
                <a:latin typeface="Calibri" panose="020F0502020204030204" pitchFamily="34" charset="0"/>
                <a:cs typeface="Calibri" panose="020F0502020204030204" pitchFamily="34" charset="0"/>
              </a:rPr>
              <a:t> final in accordance </a:t>
            </a:r>
            <a:r>
              <a:rPr lang="fr-FR" sz="1200" dirty="0" err="1">
                <a:effectLst/>
                <a:latin typeface="Calibri" panose="020F0502020204030204" pitchFamily="34" charset="0"/>
                <a:cs typeface="Calibri" panose="020F0502020204030204" pitchFamily="34" charset="0"/>
              </a:rPr>
              <a:t>with</a:t>
            </a:r>
            <a:r>
              <a:rPr lang="fr-FR" sz="1200" dirty="0">
                <a:effectLst/>
                <a:latin typeface="Calibri" panose="020F0502020204030204" pitchFamily="34" charset="0"/>
                <a:cs typeface="Calibri" panose="020F0502020204030204" pitchFamily="34" charset="0"/>
              </a:rPr>
              <a:t> WPS </a:t>
            </a:r>
            <a:r>
              <a:rPr lang="fr-FR" sz="1200" dirty="0" err="1">
                <a:effectLst/>
                <a:latin typeface="Calibri" panose="020F0502020204030204" pitchFamily="34" charset="0"/>
                <a:cs typeface="Calibri" panose="020F0502020204030204" pitchFamily="34" charset="0"/>
              </a:rPr>
              <a:t>rule</a:t>
            </a:r>
            <a:r>
              <a:rPr lang="fr-FR" sz="1200" dirty="0">
                <a:effectLst/>
                <a:latin typeface="Calibri" panose="020F0502020204030204" pitchFamily="34" charset="0"/>
                <a:cs typeface="Calibri" panose="020F0502020204030204" pitchFamily="34" charset="0"/>
              </a:rPr>
              <a:t> 10.9.1.3.1. </a:t>
            </a:r>
          </a:p>
          <a:p>
            <a:pPr>
              <a:spcBef>
                <a:spcPts val="0"/>
              </a:spcBef>
            </a:pPr>
            <a:r>
              <a:rPr lang="fr-FR" sz="1200" dirty="0">
                <a:effectLst/>
                <a:latin typeface="Calibri" panose="020F0502020204030204" pitchFamily="34" charset="0"/>
                <a:cs typeface="Calibri" panose="020F0502020204030204" pitchFamily="34" charset="0"/>
              </a:rPr>
              <a:t>Finals </a:t>
            </a:r>
            <a:r>
              <a:rPr lang="fr-FR" sz="1200" dirty="0" err="1">
                <a:effectLst/>
                <a:latin typeface="Calibri" panose="020F0502020204030204" pitchFamily="34" charset="0"/>
                <a:cs typeface="Calibri" panose="020F0502020204030204" pitchFamily="34" charset="0"/>
              </a:rPr>
              <a:t>competition</a:t>
            </a:r>
            <a:r>
              <a:rPr lang="fr-FR" sz="1200" dirty="0">
                <a:effectLst/>
                <a:latin typeface="Calibri" panose="020F0502020204030204" pitchFamily="34" charset="0"/>
                <a:cs typeface="Calibri" panose="020F0502020204030204" pitchFamily="34" charset="0"/>
              </a:rPr>
              <a:t> format </a:t>
            </a:r>
            <a:r>
              <a:rPr lang="fr-FR" sz="1200" dirty="0" err="1">
                <a:effectLst/>
                <a:latin typeface="Calibri" panose="020F0502020204030204" pitchFamily="34" charset="0"/>
                <a:cs typeface="Calibri" panose="020F0502020204030204" pitchFamily="34" charset="0"/>
              </a:rPr>
              <a:t>will</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be</a:t>
            </a:r>
            <a:r>
              <a:rPr lang="fr-FR" sz="1200" dirty="0">
                <a:effectLst/>
                <a:latin typeface="Calibri" panose="020F0502020204030204" pitchFamily="34" charset="0"/>
                <a:cs typeface="Calibri" panose="020F0502020204030204" pitchFamily="34" charset="0"/>
              </a:rPr>
              <a:t> as </a:t>
            </a:r>
            <a:r>
              <a:rPr lang="fr-FR" sz="1200" dirty="0" err="1">
                <a:effectLst/>
                <a:latin typeface="Calibri" panose="020F0502020204030204" pitchFamily="34" charset="0"/>
                <a:cs typeface="Calibri" panose="020F0502020204030204" pitchFamily="34" charset="0"/>
              </a:rPr>
              <a:t>follows</a:t>
            </a:r>
            <a:r>
              <a:rPr lang="fr-FR" sz="1200" dirty="0">
                <a:effectLst/>
                <a:latin typeface="Calibri" panose="020F0502020204030204" pitchFamily="34" charset="0"/>
                <a:cs typeface="Calibri" panose="020F0502020204030204" pitchFamily="34" charset="0"/>
              </a:rPr>
              <a:t>: </a:t>
            </a:r>
          </a:p>
          <a:p>
            <a:pPr marL="285750" indent="-285750">
              <a:spcBef>
                <a:spcPts val="0"/>
              </a:spcBef>
              <a:buFont typeface="Wingdings" pitchFamily="2" charset="2"/>
              <a:buChar char="§"/>
            </a:pPr>
            <a:r>
              <a:rPr lang="fr-FR" sz="1200" dirty="0">
                <a:effectLst/>
                <a:latin typeface="Calibri" panose="020F0502020204030204" pitchFamily="34" charset="0"/>
                <a:cs typeface="Calibri" panose="020F0502020204030204" pitchFamily="34" charset="0"/>
              </a:rPr>
              <a:t>World Series </a:t>
            </a:r>
            <a:r>
              <a:rPr lang="fr-FR" sz="1200" dirty="0" err="1">
                <a:effectLst/>
                <a:latin typeface="Calibri" panose="020F0502020204030204" pitchFamily="34" charset="0"/>
                <a:cs typeface="Calibri" panose="020F0502020204030204" pitchFamily="34" charset="0"/>
              </a:rPr>
              <a:t>Youth</a:t>
            </a:r>
            <a:r>
              <a:rPr lang="fr-FR" sz="1200" dirty="0">
                <a:effectLst/>
                <a:latin typeface="Calibri" panose="020F0502020204030204" pitchFamily="34" charset="0"/>
                <a:cs typeface="Calibri" panose="020F0502020204030204" pitchFamily="34" charset="0"/>
              </a:rPr>
              <a:t> Final (2003 and </a:t>
            </a:r>
            <a:r>
              <a:rPr lang="fr-FR" sz="1200" dirty="0" err="1">
                <a:effectLst/>
                <a:latin typeface="Calibri" panose="020F0502020204030204" pitchFamily="34" charset="0"/>
                <a:cs typeface="Calibri" panose="020F0502020204030204" pitchFamily="34" charset="0"/>
              </a:rPr>
              <a:t>above</a:t>
            </a:r>
            <a:r>
              <a:rPr lang="fr-FR" sz="1200" dirty="0">
                <a:effectLst/>
                <a:latin typeface="Calibri" panose="020F0502020204030204" pitchFamily="34" charset="0"/>
                <a:cs typeface="Calibri" panose="020F0502020204030204" pitchFamily="34" charset="0"/>
              </a:rPr>
              <a:t> )</a:t>
            </a:r>
          </a:p>
          <a:p>
            <a:pPr marL="742950" lvl="1" indent="-285750">
              <a:buFont typeface="Wingdings" pitchFamily="2" charset="2"/>
              <a:buChar char="§"/>
            </a:pPr>
            <a:r>
              <a:rPr lang="fr-FR" sz="1200" dirty="0">
                <a:latin typeface="Calibri" panose="020F0502020204030204" pitchFamily="34" charset="0"/>
                <a:cs typeface="Calibri" panose="020F0502020204030204" pitchFamily="34" charset="0"/>
              </a:rPr>
              <a:t>For the </a:t>
            </a:r>
            <a:r>
              <a:rPr lang="fr-FR" sz="1200" dirty="0" err="1">
                <a:latin typeface="Calibri" panose="020F0502020204030204" pitchFamily="34" charset="0"/>
                <a:cs typeface="Calibri" panose="020F0502020204030204" pitchFamily="34" charset="0"/>
              </a:rPr>
              <a:t>event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with</a:t>
            </a:r>
            <a:r>
              <a:rPr lang="fr-FR" sz="1200" dirty="0">
                <a:latin typeface="Calibri" panose="020F0502020204030204" pitchFamily="34" charset="0"/>
                <a:cs typeface="Calibri" panose="020F0502020204030204" pitchFamily="34" charset="0"/>
              </a:rPr>
              <a:t> more </a:t>
            </a:r>
            <a:r>
              <a:rPr lang="fr-FR" sz="1200" dirty="0" err="1">
                <a:latin typeface="Calibri" panose="020F0502020204030204" pitchFamily="34" charset="0"/>
                <a:cs typeface="Calibri" panose="020F0502020204030204" pitchFamily="34" charset="0"/>
              </a:rPr>
              <a:t>than</a:t>
            </a:r>
            <a:r>
              <a:rPr lang="fr-FR" sz="1200" dirty="0">
                <a:latin typeface="Calibri" panose="020F0502020204030204" pitchFamily="34" charset="0"/>
                <a:cs typeface="Calibri" panose="020F0502020204030204" pitchFamily="34" charset="0"/>
              </a:rPr>
              <a:t> 20 </a:t>
            </a:r>
            <a:r>
              <a:rPr lang="fr-FR" sz="1200" dirty="0" err="1">
                <a:latin typeface="Calibri" panose="020F0502020204030204" pitchFamily="34" charset="0"/>
                <a:cs typeface="Calibri" panose="020F0502020204030204" pitchFamily="34" charset="0"/>
              </a:rPr>
              <a:t>athletes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entered</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including</a:t>
            </a:r>
            <a:r>
              <a:rPr lang="fr-FR" sz="1200" dirty="0">
                <a:effectLst/>
                <a:latin typeface="Calibri" panose="020F0502020204030204" pitchFamily="34" charset="0"/>
                <a:cs typeface="Calibri" panose="020F0502020204030204" pitchFamily="34" charset="0"/>
              </a:rPr>
              <a:t> 8 </a:t>
            </a:r>
            <a:r>
              <a:rPr lang="fr-FR" sz="1200" dirty="0" err="1">
                <a:effectLst/>
                <a:latin typeface="Calibri" panose="020F0502020204030204" pitchFamily="34" charset="0"/>
                <a:cs typeface="Calibri" panose="020F0502020204030204" pitchFamily="34" charset="0"/>
              </a:rPr>
              <a:t>athletes</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borned</a:t>
            </a:r>
            <a:r>
              <a:rPr lang="fr-FR" sz="1200" dirty="0">
                <a:effectLst/>
                <a:latin typeface="Calibri" panose="020F0502020204030204" pitchFamily="34" charset="0"/>
                <a:cs typeface="Calibri" panose="020F0502020204030204" pitchFamily="34" charset="0"/>
              </a:rPr>
              <a:t> in  2003 and </a:t>
            </a:r>
            <a:r>
              <a:rPr lang="fr-FR" sz="1200" dirty="0" err="1">
                <a:effectLst/>
                <a:latin typeface="Calibri" panose="020F0502020204030204" pitchFamily="34" charset="0"/>
                <a:cs typeface="Calibri" panose="020F0502020204030204" pitchFamily="34" charset="0"/>
              </a:rPr>
              <a:t>above</a:t>
            </a:r>
            <a:endParaRPr lang="fr-FR" sz="1200" dirty="0">
              <a:effectLst/>
              <a:latin typeface="Calibri" panose="020F0502020204030204" pitchFamily="34" charset="0"/>
              <a:cs typeface="Calibri" panose="020F0502020204030204" pitchFamily="34" charset="0"/>
            </a:endParaRPr>
          </a:p>
          <a:p>
            <a:pPr marL="742950" lvl="1" indent="-285750">
              <a:buFont typeface="Wingdings" pitchFamily="2" charset="2"/>
              <a:buChar char="§"/>
            </a:pPr>
            <a:r>
              <a:rPr lang="fr-FR" sz="1200" dirty="0">
                <a:latin typeface="Calibri" panose="020F0502020204030204" pitchFamily="34" charset="0"/>
                <a:cs typeface="Calibri" panose="020F0502020204030204" pitchFamily="34" charset="0"/>
              </a:rPr>
              <a:t>This final have the </a:t>
            </a:r>
            <a:r>
              <a:rPr lang="fr-FR" sz="1200" dirty="0" err="1">
                <a:latin typeface="Calibri" panose="020F0502020204030204" pitchFamily="34" charset="0"/>
                <a:cs typeface="Calibri" panose="020F0502020204030204" pitchFamily="34" charset="0"/>
              </a:rPr>
              <a:t>priorities</a:t>
            </a:r>
            <a:r>
              <a:rPr lang="fr-FR" sz="1200" dirty="0">
                <a:latin typeface="Calibri" panose="020F0502020204030204" pitchFamily="34" charset="0"/>
                <a:cs typeface="Calibri" panose="020F0502020204030204" pitchFamily="34" charset="0"/>
              </a:rPr>
              <a:t> over the B final</a:t>
            </a:r>
            <a:endParaRPr lang="fr-FR" sz="1200" dirty="0">
              <a:effectLst/>
              <a:latin typeface="Calibri" panose="020F0502020204030204" pitchFamily="34" charset="0"/>
              <a:cs typeface="Calibri" panose="020F0502020204030204" pitchFamily="34" charset="0"/>
            </a:endParaRPr>
          </a:p>
          <a:p>
            <a:pPr marL="285750" indent="-285750">
              <a:buFont typeface="Wingdings" pitchFamily="2" charset="2"/>
              <a:buChar char="§"/>
            </a:pPr>
            <a:r>
              <a:rPr lang="fr-FR" sz="1200" dirty="0">
                <a:effectLst/>
                <a:latin typeface="Calibri" panose="020F0502020204030204" pitchFamily="34" charset="0"/>
                <a:cs typeface="Calibri" panose="020F0502020204030204" pitchFamily="34" charset="0"/>
              </a:rPr>
              <a:t>World Series B Final </a:t>
            </a:r>
            <a:endParaRPr lang="fr-FR" sz="1200" dirty="0">
              <a:latin typeface="Calibri" panose="020F0502020204030204" pitchFamily="34" charset="0"/>
              <a:cs typeface="Calibri" panose="020F0502020204030204" pitchFamily="34" charset="0"/>
            </a:endParaRPr>
          </a:p>
          <a:p>
            <a:pPr marL="742950" lvl="1" indent="-285750">
              <a:buFont typeface="Wingdings" pitchFamily="2" charset="2"/>
              <a:buChar char="§"/>
            </a:pPr>
            <a:r>
              <a:rPr lang="fr-FR" sz="1200" dirty="0">
                <a:latin typeface="Calibri" panose="020F0502020204030204" pitchFamily="34" charset="0"/>
                <a:cs typeface="Calibri" panose="020F0502020204030204" pitchFamily="34" charset="0"/>
              </a:rPr>
              <a:t>F</a:t>
            </a:r>
            <a:r>
              <a:rPr lang="fr-FR" sz="1200" dirty="0">
                <a:effectLst/>
                <a:latin typeface="Calibri" panose="020F0502020204030204" pitchFamily="34" charset="0"/>
                <a:cs typeface="Calibri" panose="020F0502020204030204" pitchFamily="34" charset="0"/>
              </a:rPr>
              <a:t>or the </a:t>
            </a:r>
            <a:r>
              <a:rPr lang="fr-FR" sz="1200" dirty="0" err="1">
                <a:effectLst/>
                <a:latin typeface="Calibri" panose="020F0502020204030204" pitchFamily="34" charset="0"/>
                <a:cs typeface="Calibri" panose="020F0502020204030204" pitchFamily="34" charset="0"/>
              </a:rPr>
              <a:t>event</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with</a:t>
            </a:r>
            <a:r>
              <a:rPr lang="fr-FR" sz="1200" dirty="0">
                <a:effectLst/>
                <a:latin typeface="Calibri" panose="020F0502020204030204" pitchFamily="34" charset="0"/>
                <a:cs typeface="Calibri" panose="020F0502020204030204" pitchFamily="34" charset="0"/>
              </a:rPr>
              <a:t> more </a:t>
            </a:r>
            <a:r>
              <a:rPr lang="fr-FR" sz="1200" dirty="0" err="1">
                <a:effectLst/>
                <a:latin typeface="Calibri" panose="020F0502020204030204" pitchFamily="34" charset="0"/>
                <a:cs typeface="Calibri" panose="020F0502020204030204" pitchFamily="34" charset="0"/>
              </a:rPr>
              <a:t>than</a:t>
            </a:r>
            <a:r>
              <a:rPr lang="fr-FR" sz="1200" dirty="0">
                <a:effectLst/>
                <a:latin typeface="Calibri" panose="020F0502020204030204" pitchFamily="34" charset="0"/>
                <a:cs typeface="Calibri" panose="020F0502020204030204" pitchFamily="34" charset="0"/>
              </a:rPr>
              <a:t> 30 </a:t>
            </a:r>
            <a:r>
              <a:rPr lang="fr-FR" sz="1200" dirty="0" err="1">
                <a:effectLst/>
                <a:latin typeface="Calibri" panose="020F0502020204030204" pitchFamily="34" charset="0"/>
                <a:cs typeface="Calibri" panose="020F0502020204030204" pitchFamily="34" charset="0"/>
              </a:rPr>
              <a:t>athletes</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entered</a:t>
            </a:r>
            <a:r>
              <a:rPr lang="fr-FR" sz="1200" dirty="0">
                <a:effectLst/>
                <a:latin typeface="Calibri" panose="020F0502020204030204" pitchFamily="34" charset="0"/>
                <a:cs typeface="Calibri" panose="020F0502020204030204" pitchFamily="34" charset="0"/>
              </a:rPr>
              <a:t> if a </a:t>
            </a:r>
            <a:r>
              <a:rPr lang="fr-FR" sz="1200" dirty="0" err="1">
                <a:effectLst/>
                <a:latin typeface="Calibri" panose="020F0502020204030204" pitchFamily="34" charset="0"/>
                <a:cs typeface="Calibri" panose="020F0502020204030204" pitchFamily="34" charset="0"/>
              </a:rPr>
              <a:t>youth</a:t>
            </a:r>
            <a:r>
              <a:rPr lang="fr-FR" sz="1200" dirty="0">
                <a:effectLst/>
                <a:latin typeface="Calibri" panose="020F0502020204030204" pitchFamily="34" charset="0"/>
                <a:cs typeface="Calibri" panose="020F0502020204030204" pitchFamily="34" charset="0"/>
              </a:rPr>
              <a:t> final </a:t>
            </a:r>
            <a:r>
              <a:rPr lang="fr-FR" sz="1200" dirty="0" err="1">
                <a:effectLst/>
                <a:latin typeface="Calibri" panose="020F0502020204030204" pitchFamily="34" charset="0"/>
                <a:cs typeface="Calibri" panose="020F0502020204030204" pitchFamily="34" charset="0"/>
              </a:rPr>
              <a:t>is</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vaiable</a:t>
            </a:r>
            <a:r>
              <a:rPr lang="fr-FR" sz="1200" dirty="0">
                <a:effectLst/>
                <a:latin typeface="Calibri" panose="020F0502020204030204" pitchFamily="34" charset="0"/>
                <a:cs typeface="Calibri" panose="020F0502020204030204" pitchFamily="34" charset="0"/>
              </a:rPr>
              <a:t>  </a:t>
            </a:r>
          </a:p>
          <a:p>
            <a:pPr marL="742950" lvl="1" indent="-285750">
              <a:buFont typeface="Wingdings" pitchFamily="2" charset="2"/>
              <a:buChar char="§"/>
            </a:pPr>
            <a:r>
              <a:rPr lang="fr-FR" sz="1200" dirty="0">
                <a:latin typeface="Calibri" panose="020F0502020204030204" pitchFamily="34" charset="0"/>
                <a:cs typeface="Calibri" panose="020F0502020204030204" pitchFamily="34" charset="0"/>
              </a:rPr>
              <a:t>For the </a:t>
            </a:r>
            <a:r>
              <a:rPr lang="fr-FR" sz="1200" dirty="0" err="1">
                <a:latin typeface="Calibri" panose="020F0502020204030204" pitchFamily="34" charset="0"/>
                <a:cs typeface="Calibri" panose="020F0502020204030204" pitchFamily="34" charset="0"/>
              </a:rPr>
              <a:t>event</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with</a:t>
            </a:r>
            <a:r>
              <a:rPr lang="fr-FR" sz="1200" dirty="0">
                <a:latin typeface="Calibri" panose="020F0502020204030204" pitchFamily="34" charset="0"/>
                <a:cs typeface="Calibri" panose="020F0502020204030204" pitchFamily="34" charset="0"/>
              </a:rPr>
              <a:t> more </a:t>
            </a:r>
            <a:r>
              <a:rPr lang="fr-FR" sz="1200" dirty="0" err="1">
                <a:latin typeface="Calibri" panose="020F0502020204030204" pitchFamily="34" charset="0"/>
                <a:cs typeface="Calibri" panose="020F0502020204030204" pitchFamily="34" charset="0"/>
              </a:rPr>
              <a:t>than</a:t>
            </a:r>
            <a:r>
              <a:rPr lang="fr-FR" sz="1200" dirty="0">
                <a:latin typeface="Calibri" panose="020F0502020204030204" pitchFamily="34" charset="0"/>
                <a:cs typeface="Calibri" panose="020F0502020204030204" pitchFamily="34" charset="0"/>
              </a:rPr>
              <a:t> 20 </a:t>
            </a:r>
            <a:r>
              <a:rPr lang="fr-FR" sz="1200" dirty="0" err="1">
                <a:latin typeface="Calibri" panose="020F0502020204030204" pitchFamily="34" charset="0"/>
                <a:cs typeface="Calibri" panose="020F0502020204030204" pitchFamily="34" charset="0"/>
              </a:rPr>
              <a:t>athletes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entered</a:t>
            </a:r>
            <a:r>
              <a:rPr lang="fr-FR" sz="1200" dirty="0">
                <a:latin typeface="Calibri" panose="020F0502020204030204" pitchFamily="34" charset="0"/>
                <a:cs typeface="Calibri" panose="020F0502020204030204" pitchFamily="34" charset="0"/>
              </a:rPr>
              <a:t> if no </a:t>
            </a:r>
            <a:r>
              <a:rPr lang="fr-FR" sz="1200" dirty="0" err="1">
                <a:latin typeface="Calibri" panose="020F0502020204030204" pitchFamily="34" charset="0"/>
                <a:cs typeface="Calibri" panose="020F0502020204030204" pitchFamily="34" charset="0"/>
              </a:rPr>
              <a:t>youth</a:t>
            </a:r>
            <a:r>
              <a:rPr lang="fr-FR" sz="1200" dirty="0">
                <a:latin typeface="Calibri" panose="020F0502020204030204" pitchFamily="34" charset="0"/>
                <a:cs typeface="Calibri" panose="020F0502020204030204" pitchFamily="34" charset="0"/>
              </a:rPr>
              <a:t> final </a:t>
            </a:r>
            <a:r>
              <a:rPr lang="fr-FR" sz="1200" dirty="0" err="1">
                <a:latin typeface="Calibri" panose="020F0502020204030204" pitchFamily="34" charset="0"/>
                <a:cs typeface="Calibri" panose="020F0502020204030204" pitchFamily="34" charset="0"/>
              </a:rPr>
              <a:t>is</a:t>
            </a:r>
            <a:r>
              <a:rPr lang="fr-FR" sz="1200" dirty="0">
                <a:latin typeface="Calibri" panose="020F0502020204030204" pitchFamily="34" charset="0"/>
                <a:cs typeface="Calibri" panose="020F0502020204030204" pitchFamily="34" charset="0"/>
              </a:rPr>
              <a:t> </a:t>
            </a:r>
            <a:r>
              <a:rPr lang="fr-FR" sz="1200" dirty="0" err="1">
                <a:latin typeface="Calibri" panose="020F0502020204030204" pitchFamily="34" charset="0"/>
                <a:cs typeface="Calibri" panose="020F0502020204030204" pitchFamily="34" charset="0"/>
              </a:rPr>
              <a:t>vaiabale</a:t>
            </a:r>
            <a:endParaRPr lang="fr-FR" sz="1200" dirty="0">
              <a:effectLst/>
              <a:latin typeface="Calibri" panose="020F0502020204030204" pitchFamily="34" charset="0"/>
              <a:cs typeface="Calibri" panose="020F0502020204030204" pitchFamily="34" charset="0"/>
            </a:endParaRPr>
          </a:p>
          <a:p>
            <a:pPr marL="285750" indent="-285750">
              <a:spcBef>
                <a:spcPts val="0"/>
              </a:spcBef>
              <a:buFont typeface="Wingdings" pitchFamily="2" charset="2"/>
              <a:buChar char="§"/>
            </a:pPr>
            <a:r>
              <a:rPr lang="fr-FR" sz="1200" dirty="0">
                <a:effectLst/>
                <a:latin typeface="Calibri" panose="020F0502020204030204" pitchFamily="34" charset="0"/>
                <a:cs typeface="Calibri" panose="020F0502020204030204" pitchFamily="34" charset="0"/>
              </a:rPr>
              <a:t>World Series A final </a:t>
            </a:r>
          </a:p>
          <a:p>
            <a:pPr marL="742950" lvl="1" indent="-285750">
              <a:buFont typeface="Wingdings" pitchFamily="2" charset="2"/>
              <a:buChar char="§"/>
            </a:pPr>
            <a:r>
              <a:rPr lang="fr-FR" sz="1200" dirty="0">
                <a:latin typeface="Calibri" panose="020F0502020204030204" pitchFamily="34" charset="0"/>
                <a:cs typeface="Calibri" panose="020F0502020204030204" pitchFamily="34" charset="0"/>
              </a:rPr>
              <a:t>This final have the </a:t>
            </a:r>
            <a:r>
              <a:rPr lang="fr-FR" sz="1200" dirty="0" err="1">
                <a:latin typeface="Calibri" panose="020F0502020204030204" pitchFamily="34" charset="0"/>
                <a:cs typeface="Calibri" panose="020F0502020204030204" pitchFamily="34" charset="0"/>
              </a:rPr>
              <a:t>priorities</a:t>
            </a:r>
            <a:r>
              <a:rPr lang="fr-FR" sz="1200" dirty="0">
                <a:latin typeface="Calibri" panose="020F0502020204030204" pitchFamily="34" charset="0"/>
                <a:cs typeface="Calibri" panose="020F0502020204030204" pitchFamily="34" charset="0"/>
              </a:rPr>
              <a:t> over the </a:t>
            </a:r>
            <a:r>
              <a:rPr lang="fr-FR" sz="1200" dirty="0" err="1">
                <a:latin typeface="Calibri" panose="020F0502020204030204" pitchFamily="34" charset="0"/>
                <a:cs typeface="Calibri" panose="020F0502020204030204" pitchFamily="34" charset="0"/>
              </a:rPr>
              <a:t>youth</a:t>
            </a:r>
            <a:r>
              <a:rPr lang="fr-FR" sz="1200" dirty="0">
                <a:latin typeface="Calibri" panose="020F0502020204030204" pitchFamily="34" charset="0"/>
                <a:cs typeface="Calibri" panose="020F0502020204030204" pitchFamily="34" charset="0"/>
              </a:rPr>
              <a:t> final and the B final </a:t>
            </a:r>
          </a:p>
          <a:p>
            <a:pPr marL="285750" indent="-285750">
              <a:spcBef>
                <a:spcPts val="0"/>
              </a:spcBef>
              <a:buFont typeface="Wingdings" pitchFamily="2" charset="2"/>
              <a:buChar char="§"/>
            </a:pPr>
            <a:endParaRPr lang="fr-FR" sz="1200" dirty="0">
              <a:effectLst/>
              <a:latin typeface="Calibri" panose="020F0502020204030204" pitchFamily="34" charset="0"/>
              <a:cs typeface="Calibri" panose="020F0502020204030204" pitchFamily="34" charset="0"/>
            </a:endParaRPr>
          </a:p>
          <a:p>
            <a:pPr>
              <a:spcBef>
                <a:spcPts val="0"/>
              </a:spcBef>
            </a:pPr>
            <a:r>
              <a:rPr lang="fr-FR" sz="1200" dirty="0">
                <a:effectLst/>
                <a:latin typeface="Calibri" panose="020F0502020204030204" pitchFamily="34" charset="0"/>
                <a:cs typeface="Calibri" panose="020F0502020204030204" pitchFamily="34" charset="0"/>
              </a:rPr>
              <a:t>World Series Finals </a:t>
            </a:r>
            <a:r>
              <a:rPr lang="fr-FR" sz="1200" dirty="0" err="1">
                <a:effectLst/>
                <a:latin typeface="Calibri" panose="020F0502020204030204" pitchFamily="34" charset="0"/>
                <a:cs typeface="Calibri" panose="020F0502020204030204" pitchFamily="34" charset="0"/>
              </a:rPr>
              <a:t>will</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be</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swam</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after</a:t>
            </a:r>
            <a:r>
              <a:rPr lang="fr-FR" sz="1200" dirty="0">
                <a:effectLst/>
                <a:latin typeface="Calibri" panose="020F0502020204030204" pitchFamily="34" charset="0"/>
                <a:cs typeface="Calibri" panose="020F0502020204030204" pitchFamily="34" charset="0"/>
              </a:rPr>
              <a:t> the National Finals are </a:t>
            </a:r>
            <a:r>
              <a:rPr lang="fr-FR" sz="1200" dirty="0" err="1">
                <a:effectLst/>
                <a:latin typeface="Calibri" panose="020F0502020204030204" pitchFamily="34" charset="0"/>
                <a:cs typeface="Calibri" panose="020F0502020204030204" pitchFamily="34" charset="0"/>
              </a:rPr>
              <a:t>concluded</a:t>
            </a:r>
            <a:r>
              <a:rPr lang="fr-FR" sz="1200" dirty="0">
                <a:effectLst/>
                <a:latin typeface="Calibri" panose="020F0502020204030204" pitchFamily="34" charset="0"/>
                <a:cs typeface="Calibri" panose="020F0502020204030204" pitchFamily="34" charset="0"/>
              </a:rPr>
              <a:t> for </a:t>
            </a:r>
            <a:r>
              <a:rPr lang="fr-FR" sz="1200" dirty="0" err="1">
                <a:effectLst/>
                <a:latin typeface="Calibri" panose="020F0502020204030204" pitchFamily="34" charset="0"/>
                <a:cs typeface="Calibri" panose="020F0502020204030204" pitchFamily="34" charset="0"/>
              </a:rPr>
              <a:t>that</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event</a:t>
            </a:r>
            <a:r>
              <a:rPr lang="fr-FR" sz="1200" dirty="0">
                <a:effectLst/>
                <a:latin typeface="Calibri" panose="020F0502020204030204" pitchFamily="34" charset="0"/>
                <a:cs typeface="Calibri" panose="020F0502020204030204" pitchFamily="34" charset="0"/>
              </a:rPr>
              <a:t>.</a:t>
            </a:r>
          </a:p>
          <a:p>
            <a:pPr marL="285750" indent="-285750">
              <a:spcBef>
                <a:spcPts val="0"/>
              </a:spcBef>
              <a:buFont typeface="Wingdings" pitchFamily="2" charset="2"/>
              <a:buChar char="§"/>
            </a:pPr>
            <a:r>
              <a:rPr lang="fr-FR" sz="1200" dirty="0">
                <a:effectLst/>
                <a:latin typeface="Calibri" panose="020F0502020204030204" pitchFamily="34" charset="0"/>
                <a:cs typeface="Calibri" panose="020F0502020204030204" pitchFamily="34" charset="0"/>
              </a:rPr>
              <a:t>If </a:t>
            </a:r>
            <a:r>
              <a:rPr lang="fr-FR" sz="1200" dirty="0" err="1">
                <a:effectLst/>
                <a:latin typeface="Calibri" panose="020F0502020204030204" pitchFamily="34" charset="0"/>
                <a:cs typeface="Calibri" panose="020F0502020204030204" pitchFamily="34" charset="0"/>
              </a:rPr>
              <a:t>necessary</a:t>
            </a:r>
            <a:r>
              <a:rPr lang="fr-FR" sz="1200" dirty="0">
                <a:effectLst/>
                <a:latin typeface="Calibri" panose="020F0502020204030204" pitchFamily="34" charset="0"/>
                <a:cs typeface="Calibri" panose="020F0502020204030204" pitchFamily="34" charset="0"/>
              </a:rPr>
              <a:t>, a </a:t>
            </a:r>
            <a:r>
              <a:rPr lang="fr-FR" sz="1200" dirty="0" err="1">
                <a:effectLst/>
                <a:latin typeface="Calibri" panose="020F0502020204030204" pitchFamily="34" charset="0"/>
                <a:cs typeface="Calibri" panose="020F0502020204030204" pitchFamily="34" charset="0"/>
              </a:rPr>
              <a:t>swim</a:t>
            </a:r>
            <a:r>
              <a:rPr lang="fr-FR" sz="1200" dirty="0">
                <a:effectLst/>
                <a:latin typeface="Calibri" panose="020F0502020204030204" pitchFamily="34" charset="0"/>
                <a:cs typeface="Calibri" panose="020F0502020204030204" pitchFamily="34" charset="0"/>
              </a:rPr>
              <a:t>-off </a:t>
            </a:r>
            <a:r>
              <a:rPr lang="fr-FR" sz="1200" dirty="0" err="1">
                <a:effectLst/>
                <a:latin typeface="Calibri" panose="020F0502020204030204" pitchFamily="34" charset="0"/>
                <a:cs typeface="Calibri" panose="020F0502020204030204" pitchFamily="34" charset="0"/>
              </a:rPr>
              <a:t>may</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be</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used</a:t>
            </a:r>
            <a:r>
              <a:rPr lang="fr-FR" sz="1200" dirty="0">
                <a:effectLst/>
                <a:latin typeface="Calibri" panose="020F0502020204030204" pitchFamily="34" charset="0"/>
                <a:cs typeface="Calibri" panose="020F0502020204030204" pitchFamily="34" charset="0"/>
              </a:rPr>
              <a:t> to </a:t>
            </a:r>
            <a:r>
              <a:rPr lang="fr-FR" sz="1200" dirty="0" err="1">
                <a:effectLst/>
                <a:latin typeface="Calibri" panose="020F0502020204030204" pitchFamily="34" charset="0"/>
                <a:cs typeface="Calibri" panose="020F0502020204030204" pitchFamily="34" charset="0"/>
              </a:rPr>
              <a:t>determine</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swimmers</a:t>
            </a:r>
            <a:r>
              <a:rPr lang="fr-FR" sz="1200" dirty="0">
                <a:effectLst/>
                <a:latin typeface="Calibri" panose="020F0502020204030204" pitchFamily="34" charset="0"/>
                <a:cs typeface="Calibri" panose="020F0502020204030204" pitchFamily="34" charset="0"/>
              </a:rPr>
              <a:t> for a final, </a:t>
            </a:r>
            <a:r>
              <a:rPr lang="fr-FR" sz="1200" dirty="0" err="1">
                <a:effectLst/>
                <a:latin typeface="Calibri" panose="020F0502020204030204" pitchFamily="34" charset="0"/>
                <a:cs typeface="Calibri" panose="020F0502020204030204" pitchFamily="34" charset="0"/>
              </a:rPr>
              <a:t>where</a:t>
            </a:r>
            <a:r>
              <a:rPr lang="fr-FR" sz="1200" dirty="0">
                <a:effectLst/>
                <a:latin typeface="Calibri" panose="020F0502020204030204" pitchFamily="34" charset="0"/>
                <a:cs typeface="Calibri" panose="020F0502020204030204" pitchFamily="34" charset="0"/>
              </a:rPr>
              <a:t> points scores are </a:t>
            </a:r>
            <a:r>
              <a:rPr lang="fr-FR" sz="1200" dirty="0" err="1">
                <a:effectLst/>
                <a:latin typeface="Calibri" panose="020F0502020204030204" pitchFamily="34" charset="0"/>
                <a:cs typeface="Calibri" panose="020F0502020204030204" pitchFamily="34" charset="0"/>
              </a:rPr>
              <a:t>equal</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unless</a:t>
            </a:r>
            <a:r>
              <a:rPr lang="fr-FR" sz="1200" dirty="0">
                <a:effectLst/>
                <a:latin typeface="Calibri" panose="020F0502020204030204" pitchFamily="34" charset="0"/>
                <a:cs typeface="Calibri" panose="020F0502020204030204" pitchFamily="34" charset="0"/>
              </a:rPr>
              <a:t> the </a:t>
            </a:r>
            <a:r>
              <a:rPr lang="fr-FR" sz="1200" dirty="0" err="1">
                <a:effectLst/>
                <a:latin typeface="Calibri" panose="020F0502020204030204" pitchFamily="34" charset="0"/>
                <a:cs typeface="Calibri" panose="020F0502020204030204" pitchFamily="34" charset="0"/>
              </a:rPr>
              <a:t>swimmers</a:t>
            </a:r>
            <a:r>
              <a:rPr lang="fr-FR" sz="1200" dirty="0">
                <a:effectLst/>
                <a:latin typeface="Calibri" panose="020F0502020204030204" pitchFamily="34" charset="0"/>
                <a:cs typeface="Calibri" panose="020F0502020204030204" pitchFamily="34" charset="0"/>
              </a:rPr>
              <a:t> are the </a:t>
            </a:r>
            <a:r>
              <a:rPr lang="fr-FR" sz="1200" dirty="0" err="1">
                <a:effectLst/>
                <a:latin typeface="Calibri" panose="020F0502020204030204" pitchFamily="34" charset="0"/>
                <a:cs typeface="Calibri" panose="020F0502020204030204" pitchFamily="34" charset="0"/>
              </a:rPr>
              <a:t>same</a:t>
            </a:r>
            <a:r>
              <a:rPr lang="fr-FR" sz="1200" dirty="0">
                <a:effectLst/>
                <a:latin typeface="Calibri" panose="020F0502020204030204" pitchFamily="34" charset="0"/>
                <a:cs typeface="Calibri" panose="020F0502020204030204" pitchFamily="34" charset="0"/>
              </a:rPr>
              <a:t> class </a:t>
            </a:r>
            <a:r>
              <a:rPr lang="fr-FR" sz="1200" dirty="0" err="1">
                <a:effectLst/>
                <a:latin typeface="Calibri" panose="020F0502020204030204" pitchFamily="34" charset="0"/>
                <a:cs typeface="Calibri" panose="020F0502020204030204" pitchFamily="34" charset="0"/>
              </a:rPr>
              <a:t>then</a:t>
            </a:r>
            <a:r>
              <a:rPr lang="fr-FR" sz="1200" dirty="0">
                <a:effectLst/>
                <a:latin typeface="Calibri" panose="020F0502020204030204" pitchFamily="34" charset="0"/>
                <a:cs typeface="Calibri" panose="020F0502020204030204" pitchFamily="34" charset="0"/>
              </a:rPr>
              <a:t> the </a:t>
            </a:r>
            <a:r>
              <a:rPr lang="fr-FR" sz="1200" dirty="0" err="1">
                <a:effectLst/>
                <a:latin typeface="Calibri" panose="020F0502020204030204" pitchFamily="34" charset="0"/>
                <a:cs typeface="Calibri" panose="020F0502020204030204" pitchFamily="34" charset="0"/>
              </a:rPr>
              <a:t>fastest</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swimmer</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shall</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progress</a:t>
            </a:r>
            <a:r>
              <a:rPr lang="fr-FR" sz="1200" dirty="0">
                <a:effectLst/>
                <a:latin typeface="Calibri" panose="020F0502020204030204" pitchFamily="34" charset="0"/>
                <a:cs typeface="Calibri" panose="020F0502020204030204" pitchFamily="34" charset="0"/>
              </a:rPr>
              <a:t>.</a:t>
            </a:r>
          </a:p>
          <a:p>
            <a:pPr marL="285750" indent="-285750">
              <a:spcBef>
                <a:spcPts val="0"/>
              </a:spcBef>
              <a:buFont typeface="Wingdings" pitchFamily="2" charset="2"/>
              <a:buChar char="§"/>
            </a:pPr>
            <a:r>
              <a:rPr lang="fr-FR" sz="1200" dirty="0">
                <a:effectLst/>
                <a:latin typeface="Calibri" panose="020F0502020204030204" pitchFamily="34" charset="0"/>
                <a:cs typeface="Calibri" panose="020F0502020204030204" pitchFamily="34" charset="0"/>
              </a:rPr>
              <a:t>There </a:t>
            </a:r>
            <a:r>
              <a:rPr lang="fr-FR" sz="1200" dirty="0" err="1">
                <a:effectLst/>
                <a:latin typeface="Calibri" panose="020F0502020204030204" pitchFamily="34" charset="0"/>
                <a:cs typeface="Calibri" panose="020F0502020204030204" pitchFamily="34" charset="0"/>
              </a:rPr>
              <a:t>will</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be</a:t>
            </a:r>
            <a:r>
              <a:rPr lang="fr-FR" sz="1200" dirty="0">
                <a:effectLst/>
                <a:latin typeface="Calibri" panose="020F0502020204030204" pitchFamily="34" charset="0"/>
                <a:cs typeface="Calibri" panose="020F0502020204030204" pitchFamily="34" charset="0"/>
              </a:rPr>
              <a:t> 2 </a:t>
            </a:r>
            <a:r>
              <a:rPr lang="fr-FR" sz="1200" dirty="0" err="1">
                <a:effectLst/>
                <a:latin typeface="Calibri" panose="020F0502020204030204" pitchFamily="34" charset="0"/>
                <a:cs typeface="Calibri" panose="020F0502020204030204" pitchFamily="34" charset="0"/>
              </a:rPr>
              <a:t>reserve</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swimmers</a:t>
            </a:r>
            <a:r>
              <a:rPr lang="fr-FR" sz="1200" dirty="0">
                <a:effectLst/>
                <a:latin typeface="Calibri" panose="020F0502020204030204" pitchFamily="34" charset="0"/>
                <a:cs typeface="Calibri" panose="020F0502020204030204" pitchFamily="34" charset="0"/>
              </a:rPr>
              <a:t> for Finals. </a:t>
            </a:r>
            <a:r>
              <a:rPr lang="fr-FR" sz="1200" dirty="0" err="1">
                <a:effectLst/>
                <a:latin typeface="Calibri" panose="020F0502020204030204" pitchFamily="34" charset="0"/>
                <a:cs typeface="Calibri" panose="020F0502020204030204" pitchFamily="34" charset="0"/>
              </a:rPr>
              <a:t>Swimmers</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will</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progress</a:t>
            </a:r>
            <a:r>
              <a:rPr lang="fr-FR" sz="1200" dirty="0">
                <a:effectLst/>
                <a:latin typeface="Calibri" panose="020F0502020204030204" pitchFamily="34" charset="0"/>
                <a:cs typeface="Calibri" panose="020F0502020204030204" pitchFamily="34" charset="0"/>
              </a:rPr>
              <a:t> to a </a:t>
            </a:r>
            <a:r>
              <a:rPr lang="fr-FR" sz="1200" dirty="0" err="1">
                <a:effectLst/>
                <a:latin typeface="Calibri" panose="020F0502020204030204" pitchFamily="34" charset="0"/>
                <a:cs typeface="Calibri" panose="020F0502020204030204" pitchFamily="34" charset="0"/>
              </a:rPr>
              <a:t>faster</a:t>
            </a:r>
            <a:r>
              <a:rPr lang="fr-FR" sz="1200" dirty="0">
                <a:effectLst/>
                <a:latin typeface="Calibri" panose="020F0502020204030204" pitchFamily="34" charset="0"/>
                <a:cs typeface="Calibri" panose="020F0502020204030204" pitchFamily="34" charset="0"/>
              </a:rPr>
              <a:t> final as </a:t>
            </a:r>
            <a:r>
              <a:rPr lang="fr-FR" sz="1200" dirty="0" err="1">
                <a:effectLst/>
                <a:latin typeface="Calibri" panose="020F0502020204030204" pitchFamily="34" charset="0"/>
                <a:cs typeface="Calibri" panose="020F0502020204030204" pitchFamily="34" charset="0"/>
              </a:rPr>
              <a:t>necessary</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Should</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there</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be</a:t>
            </a:r>
            <a:r>
              <a:rPr lang="fr-FR" sz="1200" dirty="0">
                <a:effectLst/>
                <a:latin typeface="Calibri" panose="020F0502020204030204" pitchFamily="34" charset="0"/>
                <a:cs typeface="Calibri" panose="020F0502020204030204" pitchFamily="34" charset="0"/>
              </a:rPr>
              <a:t> more </a:t>
            </a:r>
            <a:r>
              <a:rPr lang="fr-FR" sz="1200" dirty="0" err="1">
                <a:effectLst/>
                <a:latin typeface="Calibri" panose="020F0502020204030204" pitchFamily="34" charset="0"/>
                <a:cs typeface="Calibri" panose="020F0502020204030204" pitchFamily="34" charset="0"/>
              </a:rPr>
              <a:t>than</a:t>
            </a:r>
            <a:r>
              <a:rPr lang="fr-FR" sz="1200" dirty="0">
                <a:effectLst/>
                <a:latin typeface="Calibri" panose="020F0502020204030204" pitchFamily="34" charset="0"/>
                <a:cs typeface="Calibri" panose="020F0502020204030204" pitchFamily="34" charset="0"/>
              </a:rPr>
              <a:t> 2 </a:t>
            </a:r>
            <a:r>
              <a:rPr lang="fr-FR" sz="1200" dirty="0" err="1">
                <a:effectLst/>
                <a:latin typeface="Calibri" panose="020F0502020204030204" pitchFamily="34" charset="0"/>
                <a:cs typeface="Calibri" panose="020F0502020204030204" pitchFamily="34" charset="0"/>
              </a:rPr>
              <a:t>swimmers</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withdraw</a:t>
            </a:r>
            <a:r>
              <a:rPr lang="fr-FR" sz="1200" dirty="0">
                <a:effectLst/>
                <a:latin typeface="Calibri" panose="020F0502020204030204" pitchFamily="34" charset="0"/>
                <a:cs typeface="Calibri" panose="020F0502020204030204" pitchFamily="34" charset="0"/>
              </a:rPr>
              <a:t>, the </a:t>
            </a:r>
            <a:r>
              <a:rPr lang="fr-FR" sz="1200" dirty="0" err="1">
                <a:effectLst/>
                <a:latin typeface="Calibri" panose="020F0502020204030204" pitchFamily="34" charset="0"/>
                <a:cs typeface="Calibri" panose="020F0502020204030204" pitchFamily="34" charset="0"/>
              </a:rPr>
              <a:t>slowest</a:t>
            </a:r>
            <a:r>
              <a:rPr lang="fr-FR" sz="1200" dirty="0">
                <a:effectLst/>
                <a:latin typeface="Calibri" panose="020F0502020204030204" pitchFamily="34" charset="0"/>
                <a:cs typeface="Calibri" panose="020F0502020204030204" pitchFamily="34" charset="0"/>
              </a:rPr>
              <a:t> final </a:t>
            </a:r>
            <a:r>
              <a:rPr lang="fr-FR" sz="1200" dirty="0" err="1">
                <a:effectLst/>
                <a:latin typeface="Calibri" panose="020F0502020204030204" pitchFamily="34" charset="0"/>
                <a:cs typeface="Calibri" panose="020F0502020204030204" pitchFamily="34" charset="0"/>
              </a:rPr>
              <a:t>will</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compete</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with</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empty</a:t>
            </a:r>
            <a:r>
              <a:rPr lang="fr-FR" sz="1200" dirty="0">
                <a:effectLst/>
                <a:latin typeface="Calibri" panose="020F0502020204030204" pitchFamily="34" charset="0"/>
                <a:cs typeface="Calibri" panose="020F0502020204030204" pitchFamily="34" charset="0"/>
              </a:rPr>
              <a:t> </a:t>
            </a:r>
            <a:r>
              <a:rPr lang="fr-FR" sz="1200" dirty="0" err="1">
                <a:effectLst/>
                <a:latin typeface="Calibri" panose="020F0502020204030204" pitchFamily="34" charset="0"/>
                <a:cs typeface="Calibri" panose="020F0502020204030204" pitchFamily="34" charset="0"/>
              </a:rPr>
              <a:t>lanes</a:t>
            </a:r>
            <a:r>
              <a:rPr lang="fr-FR" sz="1200" dirty="0">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04769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EBB58-32ED-4EF2-9E35-F48A6EE9FEDD}"/>
              </a:ext>
            </a:extLst>
          </p:cNvPr>
          <p:cNvSpPr>
            <a:spLocks noGrp="1"/>
          </p:cNvSpPr>
          <p:nvPr>
            <p:ph idx="1"/>
          </p:nvPr>
        </p:nvSpPr>
        <p:spPr>
          <a:xfrm>
            <a:off x="251520" y="847540"/>
            <a:ext cx="8435280" cy="3884450"/>
          </a:xfrm>
        </p:spPr>
        <p:txBody>
          <a:bodyPr vert="horz" lIns="0" tIns="34290" rIns="0" bIns="34290" rtlCol="0" anchor="t">
            <a:normAutofit/>
          </a:bodyPr>
          <a:lstStyle/>
          <a:p>
            <a:pPr marL="0" indent="0">
              <a:spcBef>
                <a:spcPts val="0"/>
              </a:spcBef>
              <a:buNone/>
            </a:pPr>
            <a:r>
              <a:rPr lang="fr-FR" sz="1400" b="1" dirty="0">
                <a:effectLst/>
                <a:latin typeface="Calibri"/>
                <a:cs typeface="Calibri"/>
              </a:rPr>
              <a:t>Friday, May 26th – Morning</a:t>
            </a:r>
          </a:p>
          <a:p>
            <a:pPr marL="0" indent="0">
              <a:spcBef>
                <a:spcPts val="0"/>
              </a:spcBef>
              <a:buNone/>
              <a:tabLst>
                <a:tab pos="1236663" algn="l"/>
              </a:tabLst>
            </a:pPr>
            <a:r>
              <a:rPr lang="fr-FR" sz="1400" dirty="0">
                <a:effectLst/>
                <a:latin typeface="Calibri"/>
                <a:cs typeface="Calibri"/>
              </a:rPr>
              <a:t>07:00	Venue open</a:t>
            </a:r>
          </a:p>
          <a:p>
            <a:pPr marL="0" indent="0">
              <a:spcBef>
                <a:spcPts val="0"/>
              </a:spcBef>
              <a:buNone/>
              <a:tabLst>
                <a:tab pos="1236663" algn="l"/>
              </a:tabLst>
            </a:pPr>
            <a:r>
              <a:rPr lang="fr-FR" sz="1400" dirty="0">
                <a:latin typeface="Calibri"/>
                <a:cs typeface="Calibri"/>
              </a:rPr>
              <a:t>07:00 – 08:45	Warm up (25m &amp; 50m pool)</a:t>
            </a:r>
          </a:p>
          <a:p>
            <a:pPr marL="0" indent="0">
              <a:spcBef>
                <a:spcPts val="0"/>
              </a:spcBef>
              <a:buNone/>
              <a:tabLst>
                <a:tab pos="1236663" algn="l"/>
              </a:tabLst>
            </a:pPr>
            <a:r>
              <a:rPr lang="fr-FR" sz="1400" dirty="0">
                <a:latin typeface="Calibri"/>
                <a:cs typeface="Calibri"/>
              </a:rPr>
              <a:t>09:00	</a:t>
            </a:r>
            <a:r>
              <a:rPr lang="fr-FR" sz="1400" dirty="0" err="1">
                <a:latin typeface="Calibri"/>
                <a:cs typeface="Calibri"/>
              </a:rPr>
              <a:t>Competition</a:t>
            </a:r>
            <a:r>
              <a:rPr lang="fr-FR" sz="1400" dirty="0">
                <a:latin typeface="Calibri"/>
                <a:cs typeface="Calibri"/>
              </a:rPr>
              <a:t> start</a:t>
            </a:r>
          </a:p>
          <a:p>
            <a:pPr marL="0" indent="0">
              <a:spcBef>
                <a:spcPts val="0"/>
              </a:spcBef>
              <a:buNone/>
              <a:tabLst>
                <a:tab pos="1236663" algn="l"/>
              </a:tabLst>
            </a:pPr>
            <a:endParaRPr lang="fr-FR" sz="1400" dirty="0">
              <a:latin typeface="Calibri" panose="020F0502020204030204" pitchFamily="34" charset="0"/>
              <a:cs typeface="Calibri" panose="020F0502020204030204" pitchFamily="34" charset="0"/>
            </a:endParaRPr>
          </a:p>
          <a:p>
            <a:pPr marL="0" indent="0">
              <a:spcBef>
                <a:spcPts val="0"/>
              </a:spcBef>
              <a:buNone/>
              <a:tabLst>
                <a:tab pos="1236663" algn="l"/>
                <a:tab pos="3817938" algn="l"/>
              </a:tabLst>
            </a:pPr>
            <a:r>
              <a:rPr lang="fr-FR" sz="1400" dirty="0">
                <a:latin typeface="Calibri"/>
                <a:cs typeface="Calibri"/>
              </a:rPr>
              <a:t>Events:	</a:t>
            </a:r>
            <a:r>
              <a:rPr lang="fr-FR" sz="1400" dirty="0" err="1">
                <a:latin typeface="Calibri"/>
                <a:cs typeface="Calibri"/>
              </a:rPr>
              <a:t>Men’s</a:t>
            </a:r>
            <a:r>
              <a:rPr lang="fr-FR" sz="1400" dirty="0">
                <a:latin typeface="Calibri"/>
                <a:cs typeface="Calibri"/>
              </a:rPr>
              <a:t> 100m Freestyle	S1 – S14 </a:t>
            </a:r>
          </a:p>
          <a:p>
            <a:pPr marL="0" indent="0">
              <a:spcBef>
                <a:spcPts val="0"/>
              </a:spcBef>
              <a:buNone/>
              <a:tabLst>
                <a:tab pos="1236663" algn="l"/>
                <a:tab pos="3817938" algn="l"/>
              </a:tabLst>
            </a:pPr>
            <a:r>
              <a:rPr lang="fr-FR" sz="1400" dirty="0">
                <a:latin typeface="Calibri"/>
                <a:cs typeface="Calibri"/>
              </a:rPr>
              <a:t>	</a:t>
            </a:r>
            <a:r>
              <a:rPr lang="fr-FR" sz="1400" dirty="0" err="1">
                <a:latin typeface="Calibri"/>
                <a:cs typeface="Calibri"/>
              </a:rPr>
              <a:t>Women’s</a:t>
            </a:r>
            <a:r>
              <a:rPr lang="fr-FR" sz="1400" dirty="0">
                <a:latin typeface="Calibri"/>
                <a:cs typeface="Calibri"/>
              </a:rPr>
              <a:t> 100m Freestyle	S1 – S14</a:t>
            </a:r>
          </a:p>
          <a:p>
            <a:pPr marL="0" indent="0">
              <a:spcBef>
                <a:spcPts val="0"/>
              </a:spcBef>
              <a:buNone/>
              <a:tabLst>
                <a:tab pos="1236663" algn="l"/>
                <a:tab pos="3817938" algn="l"/>
              </a:tabLst>
            </a:pPr>
            <a:r>
              <a:rPr lang="fr-FR" sz="1400" dirty="0">
                <a:latin typeface="Calibri"/>
                <a:cs typeface="Calibri"/>
              </a:rPr>
              <a:t>	</a:t>
            </a:r>
            <a:r>
              <a:rPr lang="fr-FR" sz="1400" dirty="0" err="1">
                <a:latin typeface="Calibri"/>
                <a:cs typeface="Calibri"/>
              </a:rPr>
              <a:t>Men’s</a:t>
            </a:r>
            <a:r>
              <a:rPr lang="fr-FR" sz="1400" dirty="0">
                <a:latin typeface="Calibri"/>
                <a:cs typeface="Calibri"/>
              </a:rPr>
              <a:t> 200m </a:t>
            </a:r>
            <a:r>
              <a:rPr lang="fr-FR" sz="1400" dirty="0" err="1">
                <a:latin typeface="Calibri"/>
                <a:cs typeface="Calibri"/>
              </a:rPr>
              <a:t>Individual</a:t>
            </a:r>
            <a:r>
              <a:rPr lang="fr-FR" sz="1400" dirty="0">
                <a:latin typeface="Calibri"/>
                <a:cs typeface="Calibri"/>
              </a:rPr>
              <a:t> Medley 	SM5 – SM14</a:t>
            </a:r>
          </a:p>
          <a:p>
            <a:pPr marL="0" indent="0">
              <a:spcBef>
                <a:spcPts val="0"/>
              </a:spcBef>
              <a:buNone/>
              <a:tabLst>
                <a:tab pos="1236663" algn="l"/>
                <a:tab pos="3817938" algn="l"/>
              </a:tabLst>
            </a:pPr>
            <a:r>
              <a:rPr lang="fr-FR" sz="1400" dirty="0">
                <a:latin typeface="Calibri"/>
                <a:cs typeface="Calibri"/>
              </a:rPr>
              <a:t>	</a:t>
            </a:r>
            <a:r>
              <a:rPr lang="fr-FR" sz="1400" dirty="0" err="1">
                <a:latin typeface="Calibri"/>
                <a:cs typeface="Calibri"/>
              </a:rPr>
              <a:t>Women’s</a:t>
            </a:r>
            <a:r>
              <a:rPr lang="fr-FR" sz="1400" dirty="0">
                <a:latin typeface="Calibri"/>
                <a:cs typeface="Calibri"/>
              </a:rPr>
              <a:t> 200m </a:t>
            </a:r>
            <a:r>
              <a:rPr lang="fr-FR" sz="1400" dirty="0" err="1">
                <a:latin typeface="Calibri"/>
                <a:cs typeface="Calibri"/>
              </a:rPr>
              <a:t>Individual</a:t>
            </a:r>
            <a:r>
              <a:rPr lang="fr-FR" sz="1400" dirty="0">
                <a:latin typeface="Calibri"/>
                <a:cs typeface="Calibri"/>
              </a:rPr>
              <a:t> Medley 	SM5 – SM14</a:t>
            </a:r>
          </a:p>
          <a:p>
            <a:pPr marL="0" indent="0">
              <a:spcBef>
                <a:spcPts val="0"/>
              </a:spcBef>
              <a:buNone/>
              <a:tabLst>
                <a:tab pos="1236663" algn="l"/>
                <a:tab pos="3817938" algn="l"/>
              </a:tabLst>
            </a:pPr>
            <a:r>
              <a:rPr lang="fr-FR" sz="1400" dirty="0">
                <a:latin typeface="Calibri"/>
                <a:cs typeface="Calibri"/>
              </a:rPr>
              <a:t>	</a:t>
            </a:r>
            <a:r>
              <a:rPr lang="fr-FR" sz="1400" dirty="0" err="1">
                <a:latin typeface="Calibri"/>
                <a:cs typeface="Calibri"/>
              </a:rPr>
              <a:t>Men’s</a:t>
            </a:r>
            <a:r>
              <a:rPr lang="fr-FR" sz="1400" dirty="0">
                <a:latin typeface="Calibri"/>
                <a:cs typeface="Calibri"/>
              </a:rPr>
              <a:t> 200m Freestyle 	S1 – S5, S14</a:t>
            </a:r>
          </a:p>
          <a:p>
            <a:pPr marL="0" indent="0">
              <a:spcBef>
                <a:spcPts val="0"/>
              </a:spcBef>
              <a:buNone/>
              <a:tabLst>
                <a:tab pos="1236663" algn="l"/>
                <a:tab pos="3817938" algn="l"/>
              </a:tabLst>
            </a:pPr>
            <a:r>
              <a:rPr lang="fr-FR" sz="1400" dirty="0">
                <a:latin typeface="Calibri"/>
                <a:cs typeface="Calibri"/>
              </a:rPr>
              <a:t>	</a:t>
            </a:r>
            <a:r>
              <a:rPr lang="fr-FR" sz="1400" dirty="0" err="1">
                <a:latin typeface="Calibri"/>
                <a:cs typeface="Calibri"/>
              </a:rPr>
              <a:t>Women’s</a:t>
            </a:r>
            <a:r>
              <a:rPr lang="fr-FR" sz="1400" dirty="0">
                <a:latin typeface="Calibri"/>
                <a:cs typeface="Calibri"/>
              </a:rPr>
              <a:t> 200m Freestyle 	S1 – S5, S14</a:t>
            </a:r>
          </a:p>
          <a:p>
            <a:pPr marL="0" indent="0">
              <a:spcBef>
                <a:spcPts val="0"/>
              </a:spcBef>
              <a:buNone/>
              <a:tabLst>
                <a:tab pos="1236663" algn="l"/>
                <a:tab pos="3817938" algn="l"/>
              </a:tabLst>
            </a:pPr>
            <a:r>
              <a:rPr lang="fr-FR" sz="1400" dirty="0">
                <a:latin typeface="Calibri"/>
                <a:cs typeface="Calibri"/>
              </a:rPr>
              <a:t>	Mixed 4x100 m Medley 	34pts	Relay	</a:t>
            </a:r>
          </a:p>
          <a:p>
            <a:pPr marL="0" indent="0">
              <a:spcBef>
                <a:spcPts val="0"/>
              </a:spcBef>
              <a:buNone/>
              <a:tabLst>
                <a:tab pos="1236663" algn="l"/>
                <a:tab pos="3817938" algn="l"/>
              </a:tabLst>
            </a:pPr>
            <a:r>
              <a:rPr lang="fr-FR" sz="1400" dirty="0">
                <a:latin typeface="Calibri"/>
                <a:cs typeface="Calibri"/>
              </a:rPr>
              <a:t>	</a:t>
            </a:r>
            <a:endParaRPr lang="fr-FR" sz="1400" b="1" dirty="0">
              <a:effectLst/>
              <a:latin typeface="Calibri"/>
              <a:cs typeface="Calibri"/>
            </a:endParaRPr>
          </a:p>
        </p:txBody>
      </p:sp>
      <p:pic>
        <p:nvPicPr>
          <p:cNvPr id="4" name="Image 3" descr="Une image contenant diagramme&#10;&#10;Description générée automatiquement">
            <a:extLst>
              <a:ext uri="{FF2B5EF4-FFF2-40B4-BE49-F238E27FC236}">
                <a16:creationId xmlns:a16="http://schemas.microsoft.com/office/drawing/2014/main" id="{1B342A85-DC4B-B908-5DE1-07CF692C1EBD}"/>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7" name="Title 1">
            <a:extLst>
              <a:ext uri="{FF2B5EF4-FFF2-40B4-BE49-F238E27FC236}">
                <a16:creationId xmlns:a16="http://schemas.microsoft.com/office/drawing/2014/main" id="{22BA5750-DEF7-CC7E-7D53-62BE255B5E48}"/>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Session 1</a:t>
            </a:r>
          </a:p>
        </p:txBody>
      </p:sp>
    </p:spTree>
    <p:extLst>
      <p:ext uri="{BB962C8B-B14F-4D97-AF65-F5344CB8AC3E}">
        <p14:creationId xmlns:p14="http://schemas.microsoft.com/office/powerpoint/2010/main" val="372671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A92AAC-41BE-273A-E091-F93CFEA68DB7}"/>
              </a:ext>
            </a:extLst>
          </p:cNvPr>
          <p:cNvSpPr/>
          <p:nvPr/>
        </p:nvSpPr>
        <p:spPr>
          <a:xfrm>
            <a:off x="277674" y="3396451"/>
            <a:ext cx="4176000" cy="235527"/>
          </a:xfrm>
          <a:prstGeom prst="rect">
            <a:avLst/>
          </a:prstGeom>
          <a:solidFill>
            <a:schemeClr val="accent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5EFD1E4D-25CB-EA7E-11AE-0D10E0A07E88}"/>
              </a:ext>
            </a:extLst>
          </p:cNvPr>
          <p:cNvSpPr/>
          <p:nvPr/>
        </p:nvSpPr>
        <p:spPr>
          <a:xfrm>
            <a:off x="4585076" y="3236193"/>
            <a:ext cx="4176000" cy="360000"/>
          </a:xfrm>
          <a:prstGeom prst="rect">
            <a:avLst/>
          </a:prstGeom>
          <a:solidFill>
            <a:schemeClr val="accent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B329123-A96C-9F7A-41B1-A863B09F4974}"/>
              </a:ext>
            </a:extLst>
          </p:cNvPr>
          <p:cNvSpPr/>
          <p:nvPr/>
        </p:nvSpPr>
        <p:spPr>
          <a:xfrm>
            <a:off x="4572000" y="1723247"/>
            <a:ext cx="4176000" cy="540000"/>
          </a:xfrm>
          <a:prstGeom prst="rect">
            <a:avLst/>
          </a:prstGeom>
          <a:solidFill>
            <a:schemeClr val="accent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377CD7AF-D643-E99F-862A-2BF6C3C6A380}"/>
              </a:ext>
            </a:extLst>
          </p:cNvPr>
          <p:cNvSpPr/>
          <p:nvPr/>
        </p:nvSpPr>
        <p:spPr>
          <a:xfrm>
            <a:off x="277674" y="1723247"/>
            <a:ext cx="4176000" cy="540000"/>
          </a:xfrm>
          <a:prstGeom prst="rect">
            <a:avLst/>
          </a:prstGeom>
          <a:solidFill>
            <a:schemeClr val="accent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a:extLst>
              <a:ext uri="{FF2B5EF4-FFF2-40B4-BE49-F238E27FC236}">
                <a16:creationId xmlns:a16="http://schemas.microsoft.com/office/drawing/2014/main" id="{109EBB58-32ED-4EF2-9E35-F48A6EE9FEDD}"/>
              </a:ext>
            </a:extLst>
          </p:cNvPr>
          <p:cNvSpPr>
            <a:spLocks noGrp="1"/>
          </p:cNvSpPr>
          <p:nvPr>
            <p:ph idx="1"/>
          </p:nvPr>
        </p:nvSpPr>
        <p:spPr>
          <a:xfrm>
            <a:off x="318655" y="847540"/>
            <a:ext cx="8573824" cy="3888000"/>
          </a:xfrm>
        </p:spPr>
        <p:txBody>
          <a:bodyPr vert="horz" lIns="0" tIns="34290" rIns="0" bIns="34290" numCol="2" rtlCol="0" anchor="t">
            <a:normAutofit fontScale="25000" lnSpcReduction="20000"/>
          </a:bodyPr>
          <a:lstStyle/>
          <a:p>
            <a:pPr marL="0" indent="0">
              <a:lnSpc>
                <a:spcPct val="120000"/>
              </a:lnSpc>
              <a:spcBef>
                <a:spcPts val="0"/>
              </a:spcBef>
              <a:buNone/>
            </a:pPr>
            <a:r>
              <a:rPr lang="fr-FR" sz="4800" b="1" dirty="0">
                <a:effectLst/>
                <a:latin typeface="Calibri" panose="020F0502020204030204" pitchFamily="34" charset="0"/>
                <a:cs typeface="Calibri" panose="020F0502020204030204" pitchFamily="34" charset="0"/>
              </a:rPr>
              <a:t>Friday, May 26th – </a:t>
            </a:r>
            <a:r>
              <a:rPr lang="fr-FR" sz="4800" b="1" dirty="0" err="1">
                <a:effectLst/>
                <a:latin typeface="Calibri" panose="020F0502020204030204" pitchFamily="34" charset="0"/>
                <a:cs typeface="Calibri" panose="020F0502020204030204" pitchFamily="34" charset="0"/>
              </a:rPr>
              <a:t>Afternoon</a:t>
            </a:r>
            <a:endParaRPr lang="fr-FR" sz="4800" b="1" dirty="0">
              <a:effectLst/>
              <a:latin typeface="Calibri" panose="020F0502020204030204" pitchFamily="34" charset="0"/>
              <a:cs typeface="Calibri" panose="020F0502020204030204" pitchFamily="34" charset="0"/>
            </a:endParaRPr>
          </a:p>
          <a:p>
            <a:pPr marL="0" indent="0">
              <a:lnSpc>
                <a:spcPct val="120000"/>
              </a:lnSpc>
              <a:spcBef>
                <a:spcPts val="0"/>
              </a:spcBef>
              <a:buNone/>
              <a:tabLst>
                <a:tab pos="1236663" algn="l"/>
              </a:tabLst>
            </a:pPr>
            <a:r>
              <a:rPr lang="fr-FR" sz="4800" dirty="0">
                <a:effectLst/>
                <a:latin typeface="Calibri" panose="020F0502020204030204" pitchFamily="34" charset="0"/>
                <a:cs typeface="Calibri" panose="020F0502020204030204" pitchFamily="34" charset="0"/>
              </a:rPr>
              <a:t>15:00	Venue open</a:t>
            </a:r>
          </a:p>
          <a:p>
            <a:pPr marL="0" indent="0">
              <a:lnSpc>
                <a:spcPct val="120000"/>
              </a:lnSpc>
              <a:spcBef>
                <a:spcPts val="0"/>
              </a:spcBef>
              <a:buNone/>
              <a:tabLst>
                <a:tab pos="1236663" algn="l"/>
              </a:tabLst>
            </a:pPr>
            <a:r>
              <a:rPr lang="fr-FR" sz="4800" dirty="0">
                <a:latin typeface="Calibri" panose="020F0502020204030204" pitchFamily="34" charset="0"/>
                <a:cs typeface="Calibri" panose="020F0502020204030204" pitchFamily="34" charset="0"/>
              </a:rPr>
              <a:t>15:00 – 16:45	Warm up (25m &amp; 50m pool)</a:t>
            </a:r>
          </a:p>
          <a:p>
            <a:pPr marL="0" indent="0">
              <a:lnSpc>
                <a:spcPct val="120000"/>
              </a:lnSpc>
              <a:spcBef>
                <a:spcPts val="0"/>
              </a:spcBef>
              <a:buNone/>
              <a:tabLst>
                <a:tab pos="1236663" algn="l"/>
              </a:tabLst>
            </a:pPr>
            <a:r>
              <a:rPr lang="fr-FR" sz="4800" dirty="0">
                <a:latin typeface="Calibri" panose="020F0502020204030204" pitchFamily="34" charset="0"/>
                <a:cs typeface="Calibri" panose="020F0502020204030204" pitchFamily="34" charset="0"/>
              </a:rPr>
              <a:t>17:00	</a:t>
            </a:r>
            <a:r>
              <a:rPr lang="fr-FR" sz="4800" dirty="0" err="1">
                <a:latin typeface="Calibri" panose="020F0502020204030204" pitchFamily="34" charset="0"/>
                <a:cs typeface="Calibri" panose="020F0502020204030204" pitchFamily="34" charset="0"/>
              </a:rPr>
              <a:t>Competition</a:t>
            </a:r>
            <a:r>
              <a:rPr lang="fr-FR" sz="4800" dirty="0">
                <a:latin typeface="Calibri" panose="020F0502020204030204" pitchFamily="34" charset="0"/>
                <a:cs typeface="Calibri" panose="020F0502020204030204" pitchFamily="34" charset="0"/>
              </a:rPr>
              <a:t> start</a:t>
            </a:r>
          </a:p>
          <a:p>
            <a:pPr marL="0" indent="0">
              <a:lnSpc>
                <a:spcPct val="120000"/>
              </a:lnSpc>
              <a:spcBef>
                <a:spcPts val="0"/>
              </a:spcBef>
              <a:buNone/>
              <a:tabLst>
                <a:tab pos="1236663" algn="l"/>
              </a:tabLst>
            </a:pPr>
            <a:endParaRPr lang="fr-FR" sz="4000" dirty="0">
              <a:latin typeface="Calibri" panose="020F0502020204030204" pitchFamily="34" charset="0"/>
              <a:cs typeface="Calibri" panose="020F0502020204030204" pitchFamily="34" charset="0"/>
            </a:endParaRP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National Final :	Mixed 100m Freestyle	S1 – S13 + S15	</a:t>
            </a:r>
            <a:r>
              <a:rPr lang="fr-FR" sz="4000" dirty="0" err="1">
                <a:latin typeface="Calibri" panose="020F0502020204030204" pitchFamily="34" charset="0"/>
                <a:cs typeface="Calibri" panose="020F0502020204030204" pitchFamily="34" charset="0"/>
              </a:rPr>
              <a:t>Youth</a:t>
            </a:r>
            <a:r>
              <a:rPr lang="fr-FR" sz="4000" dirty="0">
                <a:latin typeface="Calibri" panose="020F0502020204030204" pitchFamily="34" charset="0"/>
                <a:cs typeface="Calibri" panose="020F0502020204030204" pitchFamily="34" charset="0"/>
              </a:rPr>
              <a:t> Final</a:t>
            </a: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	Mixed 100m Freestyle	S1 – S13 + S15	Junior Final</a:t>
            </a: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	Mixed 100m Freestyle	S1 – S13 + S15	A Final</a:t>
            </a:r>
          </a:p>
          <a:p>
            <a:pPr marL="0" indent="0">
              <a:lnSpc>
                <a:spcPct val="120000"/>
              </a:lnSpc>
              <a:spcBef>
                <a:spcPts val="0"/>
              </a:spcBef>
              <a:buNone/>
              <a:tabLst>
                <a:tab pos="793750" algn="l"/>
                <a:tab pos="2662238" algn="l"/>
                <a:tab pos="3506788" algn="l"/>
              </a:tabLst>
            </a:pPr>
            <a:endParaRPr lang="fr-FR" sz="4000" dirty="0">
              <a:latin typeface="Calibri" panose="020F0502020204030204" pitchFamily="34" charset="0"/>
              <a:cs typeface="Calibri" panose="020F0502020204030204" pitchFamily="34" charset="0"/>
            </a:endParaRP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WPS Final :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100m Freestyle	S1 – S14	</a:t>
            </a:r>
            <a:r>
              <a:rPr lang="fr-FR" sz="4000" dirty="0" err="1">
                <a:latin typeface="Calibri" panose="020F0502020204030204" pitchFamily="34" charset="0"/>
                <a:cs typeface="Calibri" panose="020F0502020204030204" pitchFamily="34" charset="0"/>
              </a:rPr>
              <a:t>Youth</a:t>
            </a:r>
            <a:r>
              <a:rPr lang="fr-FR" sz="4000" dirty="0">
                <a:latin typeface="Calibri" panose="020F0502020204030204" pitchFamily="34" charset="0"/>
                <a:cs typeface="Calibri" panose="020F0502020204030204" pitchFamily="34" charset="0"/>
              </a:rPr>
              <a:t> Final</a:t>
            </a: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100m Freestyle	S1 – S14	B Final</a:t>
            </a: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100m Freestyle	S1 – S14	A Final</a:t>
            </a: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100m Freestyle	S1 – S14	</a:t>
            </a:r>
            <a:r>
              <a:rPr lang="fr-FR" sz="4000" dirty="0" err="1">
                <a:latin typeface="Calibri" panose="020F0502020204030204" pitchFamily="34" charset="0"/>
                <a:cs typeface="Calibri" panose="020F0502020204030204" pitchFamily="34" charset="0"/>
              </a:rPr>
              <a:t>Youth</a:t>
            </a:r>
            <a:r>
              <a:rPr lang="fr-FR" sz="4000" dirty="0">
                <a:latin typeface="Calibri" panose="020F0502020204030204" pitchFamily="34" charset="0"/>
                <a:cs typeface="Calibri" panose="020F0502020204030204" pitchFamily="34" charset="0"/>
              </a:rPr>
              <a:t> Final</a:t>
            </a: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100m Freestyle	S1 – S14	B Final</a:t>
            </a: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100m Freestyle	S1 – S14	A Final</a:t>
            </a:r>
          </a:p>
          <a:p>
            <a:pPr marL="0" indent="0">
              <a:lnSpc>
                <a:spcPct val="120000"/>
              </a:lnSpc>
              <a:spcBef>
                <a:spcPts val="0"/>
              </a:spcBef>
              <a:buNone/>
              <a:tabLst>
                <a:tab pos="793750" algn="l"/>
                <a:tab pos="2662238" algn="l"/>
                <a:tab pos="3506788" algn="l"/>
              </a:tabLst>
            </a:pPr>
            <a:endParaRPr lang="fr-FR" sz="4000" dirty="0">
              <a:latin typeface="Calibri" panose="020F0502020204030204" pitchFamily="34" charset="0"/>
              <a:cs typeface="Calibri" panose="020F0502020204030204" pitchFamily="34" charset="0"/>
            </a:endParaRP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National Final :	Mixed 150m </a:t>
            </a:r>
            <a:r>
              <a:rPr lang="fr-FR" sz="4000" dirty="0" err="1">
                <a:latin typeface="Calibri" panose="020F0502020204030204" pitchFamily="34" charset="0"/>
                <a:cs typeface="Calibri" panose="020F0502020204030204" pitchFamily="34" charset="0"/>
              </a:rPr>
              <a:t>Individual</a:t>
            </a:r>
            <a:r>
              <a:rPr lang="fr-FR" sz="4000" dirty="0">
                <a:latin typeface="Calibri" panose="020F0502020204030204" pitchFamily="34" charset="0"/>
                <a:cs typeface="Calibri" panose="020F0502020204030204" pitchFamily="34" charset="0"/>
              </a:rPr>
              <a:t> Medley 	SM1 – SM4	A Final</a:t>
            </a:r>
          </a:p>
          <a:p>
            <a:pPr marL="0" indent="0">
              <a:lnSpc>
                <a:spcPct val="120000"/>
              </a:lnSpc>
              <a:spcBef>
                <a:spcPts val="0"/>
              </a:spcBef>
              <a:buNone/>
              <a:tabLst>
                <a:tab pos="793750" algn="l"/>
                <a:tab pos="2662238" algn="l"/>
                <a:tab pos="3506788" algn="l"/>
              </a:tabLst>
            </a:pPr>
            <a:endParaRPr lang="fr-FR" sz="4000" dirty="0">
              <a:latin typeface="Calibri" panose="020F0502020204030204" pitchFamily="34" charset="0"/>
              <a:cs typeface="Calibri" panose="020F0502020204030204" pitchFamily="34" charset="0"/>
            </a:endParaRP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WPS Final :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150m </a:t>
            </a:r>
            <a:r>
              <a:rPr lang="fr-FR" sz="4000" dirty="0" err="1">
                <a:latin typeface="Calibri" panose="020F0502020204030204" pitchFamily="34" charset="0"/>
                <a:cs typeface="Calibri" panose="020F0502020204030204" pitchFamily="34" charset="0"/>
              </a:rPr>
              <a:t>Individual</a:t>
            </a:r>
            <a:r>
              <a:rPr lang="fr-FR" sz="4000" dirty="0">
                <a:latin typeface="Calibri" panose="020F0502020204030204" pitchFamily="34" charset="0"/>
                <a:cs typeface="Calibri" panose="020F0502020204030204" pitchFamily="34" charset="0"/>
              </a:rPr>
              <a:t> Medley	SM1 – SM4	A Final</a:t>
            </a: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150m </a:t>
            </a:r>
            <a:r>
              <a:rPr lang="fr-FR" sz="4000" dirty="0" err="1">
                <a:latin typeface="Calibri" panose="020F0502020204030204" pitchFamily="34" charset="0"/>
                <a:cs typeface="Calibri" panose="020F0502020204030204" pitchFamily="34" charset="0"/>
              </a:rPr>
              <a:t>Individual</a:t>
            </a:r>
            <a:r>
              <a:rPr lang="fr-FR" sz="4000" dirty="0">
                <a:latin typeface="Calibri" panose="020F0502020204030204" pitchFamily="34" charset="0"/>
                <a:cs typeface="Calibri" panose="020F0502020204030204" pitchFamily="34" charset="0"/>
              </a:rPr>
              <a:t> Medley	SM1 – SM4	A Final</a:t>
            </a:r>
          </a:p>
          <a:p>
            <a:pPr marL="0" indent="0">
              <a:lnSpc>
                <a:spcPct val="120000"/>
              </a:lnSpc>
              <a:spcBef>
                <a:spcPts val="0"/>
              </a:spcBef>
              <a:buNone/>
              <a:tabLst>
                <a:tab pos="793750" algn="l"/>
                <a:tab pos="2662238" algn="l"/>
                <a:tab pos="3506788" algn="l"/>
              </a:tabLst>
            </a:pPr>
            <a:endParaRPr lang="fr-FR" sz="4800" dirty="0">
              <a:latin typeface="Calibri" panose="020F0502020204030204" pitchFamily="34" charset="0"/>
              <a:cs typeface="Calibri" panose="020F0502020204030204" pitchFamily="34" charset="0"/>
            </a:endParaRPr>
          </a:p>
          <a:p>
            <a:pPr marL="0" indent="0">
              <a:lnSpc>
                <a:spcPct val="120000"/>
              </a:lnSpc>
              <a:spcBef>
                <a:spcPts val="0"/>
              </a:spcBef>
              <a:buNone/>
              <a:tabLst>
                <a:tab pos="793750" algn="l"/>
                <a:tab pos="2662238" algn="l"/>
                <a:tab pos="3506788" algn="l"/>
              </a:tabLst>
            </a:pPr>
            <a:endParaRPr lang="fr-FR" sz="4800" b="1" dirty="0">
              <a:latin typeface="Calibri" panose="020F0502020204030204" pitchFamily="34" charset="0"/>
              <a:cs typeface="Calibri" panose="020F0502020204030204" pitchFamily="34" charset="0"/>
            </a:endParaRPr>
          </a:p>
          <a:p>
            <a:pPr marL="0" indent="0">
              <a:lnSpc>
                <a:spcPct val="120000"/>
              </a:lnSpc>
              <a:spcBef>
                <a:spcPts val="0"/>
              </a:spcBef>
              <a:buNone/>
              <a:tabLst>
                <a:tab pos="793750" algn="l"/>
                <a:tab pos="2662238" algn="l"/>
                <a:tab pos="3506788" algn="l"/>
              </a:tabLst>
            </a:pPr>
            <a:endParaRPr lang="fr-FR" sz="4800" dirty="0">
              <a:latin typeface="Calibri" panose="020F0502020204030204" pitchFamily="34" charset="0"/>
              <a:cs typeface="Calibri" panose="020F0502020204030204" pitchFamily="34" charset="0"/>
            </a:endParaRPr>
          </a:p>
          <a:p>
            <a:pPr marL="0" indent="0">
              <a:lnSpc>
                <a:spcPct val="120000"/>
              </a:lnSpc>
              <a:spcBef>
                <a:spcPts val="0"/>
              </a:spcBef>
              <a:buNone/>
              <a:tabLst>
                <a:tab pos="793750" algn="l"/>
                <a:tab pos="2662238" algn="l"/>
                <a:tab pos="3506788" algn="l"/>
              </a:tabLst>
            </a:pPr>
            <a:endParaRPr lang="fr-FR" sz="4800" dirty="0">
              <a:latin typeface="Calibri" panose="020F0502020204030204" pitchFamily="34" charset="0"/>
              <a:cs typeface="Calibri" panose="020F0502020204030204" pitchFamily="34" charset="0"/>
            </a:endParaRPr>
          </a:p>
          <a:p>
            <a:pPr marL="0" indent="0">
              <a:lnSpc>
                <a:spcPct val="120000"/>
              </a:lnSpc>
              <a:spcBef>
                <a:spcPts val="0"/>
              </a:spcBef>
              <a:buNone/>
              <a:tabLst>
                <a:tab pos="793750" algn="l"/>
                <a:tab pos="2662238" algn="l"/>
                <a:tab pos="3506788" algn="l"/>
              </a:tabLst>
            </a:pPr>
            <a:endParaRPr lang="fr-FR" sz="4800" dirty="0">
              <a:latin typeface="Calibri" panose="020F0502020204030204" pitchFamily="34" charset="0"/>
              <a:cs typeface="Calibri" panose="020F0502020204030204" pitchFamily="34" charset="0"/>
            </a:endParaRPr>
          </a:p>
          <a:p>
            <a:pPr marL="0" indent="0">
              <a:lnSpc>
                <a:spcPct val="120000"/>
              </a:lnSpc>
              <a:spcBef>
                <a:spcPts val="0"/>
              </a:spcBef>
              <a:buNone/>
              <a:tabLst>
                <a:tab pos="793750" algn="l"/>
                <a:tab pos="2662238" algn="l"/>
                <a:tab pos="3506788" algn="l"/>
              </a:tabLst>
            </a:pPr>
            <a:endParaRPr lang="fr-FR" sz="4800" dirty="0">
              <a:latin typeface="Calibri" panose="020F0502020204030204" pitchFamily="34" charset="0"/>
              <a:cs typeface="Calibri" panose="020F0502020204030204" pitchFamily="34" charset="0"/>
            </a:endParaRPr>
          </a:p>
          <a:p>
            <a:pPr marL="0" indent="0">
              <a:lnSpc>
                <a:spcPct val="120000"/>
              </a:lnSpc>
              <a:spcBef>
                <a:spcPts val="0"/>
              </a:spcBef>
              <a:buNone/>
              <a:tabLst>
                <a:tab pos="793750" algn="l"/>
                <a:tab pos="2662238" algn="l"/>
                <a:tab pos="3506788" algn="l"/>
              </a:tabLst>
            </a:pPr>
            <a:endParaRPr lang="fr-FR" sz="4000" dirty="0">
              <a:latin typeface="Calibri" panose="020F0502020204030204" pitchFamily="34" charset="0"/>
              <a:cs typeface="Calibri" panose="020F0502020204030204" pitchFamily="34" charset="0"/>
            </a:endParaRPr>
          </a:p>
          <a:p>
            <a:pPr marL="0" indent="0">
              <a:lnSpc>
                <a:spcPct val="120000"/>
              </a:lnSpc>
              <a:spcBef>
                <a:spcPts val="0"/>
              </a:spcBef>
              <a:buNone/>
              <a:tabLst>
                <a:tab pos="793750" algn="l"/>
                <a:tab pos="2662238" algn="l"/>
                <a:tab pos="3506788" algn="l"/>
              </a:tabLst>
            </a:pPr>
            <a:endParaRPr lang="fr-FR" sz="4000" dirty="0">
              <a:latin typeface="Calibri" panose="020F0502020204030204" pitchFamily="34" charset="0"/>
              <a:cs typeface="Calibri" panose="020F0502020204030204" pitchFamily="34" charset="0"/>
            </a:endParaRP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National Final :	Mixed 200m </a:t>
            </a:r>
            <a:r>
              <a:rPr lang="fr-FR" sz="4000" dirty="0" err="1">
                <a:latin typeface="Calibri" panose="020F0502020204030204" pitchFamily="34" charset="0"/>
                <a:cs typeface="Calibri" panose="020F0502020204030204" pitchFamily="34" charset="0"/>
              </a:rPr>
              <a:t>Individual</a:t>
            </a:r>
            <a:r>
              <a:rPr lang="fr-FR" sz="4000" dirty="0">
                <a:latin typeface="Calibri" panose="020F0502020204030204" pitchFamily="34" charset="0"/>
                <a:cs typeface="Calibri" panose="020F0502020204030204" pitchFamily="34" charset="0"/>
              </a:rPr>
              <a:t> Medley 	SM1 – SM4 	</a:t>
            </a:r>
            <a:r>
              <a:rPr lang="fr-FR" sz="4000" dirty="0" err="1">
                <a:latin typeface="Calibri" panose="020F0502020204030204" pitchFamily="34" charset="0"/>
                <a:cs typeface="Calibri" panose="020F0502020204030204" pitchFamily="34" charset="0"/>
              </a:rPr>
              <a:t>Youth</a:t>
            </a:r>
            <a:r>
              <a:rPr lang="fr-FR" sz="4000" dirty="0">
                <a:latin typeface="Calibri" panose="020F0502020204030204" pitchFamily="34" charset="0"/>
                <a:cs typeface="Calibri" panose="020F0502020204030204" pitchFamily="34" charset="0"/>
              </a:rPr>
              <a:t> Final</a:t>
            </a: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	Mixed 200m </a:t>
            </a:r>
            <a:r>
              <a:rPr lang="fr-FR" sz="4000" dirty="0" err="1">
                <a:latin typeface="Calibri" panose="020F0502020204030204" pitchFamily="34" charset="0"/>
                <a:cs typeface="Calibri" panose="020F0502020204030204" pitchFamily="34" charset="0"/>
              </a:rPr>
              <a:t>Individual</a:t>
            </a:r>
            <a:r>
              <a:rPr lang="fr-FR" sz="4000" dirty="0">
                <a:latin typeface="Calibri" panose="020F0502020204030204" pitchFamily="34" charset="0"/>
                <a:cs typeface="Calibri" panose="020F0502020204030204" pitchFamily="34" charset="0"/>
              </a:rPr>
              <a:t> Medley 	SM1 – SM4 	Junior Final</a:t>
            </a: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	Mixed 200m </a:t>
            </a:r>
            <a:r>
              <a:rPr lang="fr-FR" sz="4000" dirty="0" err="1">
                <a:latin typeface="Calibri" panose="020F0502020204030204" pitchFamily="34" charset="0"/>
                <a:cs typeface="Calibri" panose="020F0502020204030204" pitchFamily="34" charset="0"/>
              </a:rPr>
              <a:t>Individual</a:t>
            </a:r>
            <a:r>
              <a:rPr lang="fr-FR" sz="4000" dirty="0">
                <a:latin typeface="Calibri" panose="020F0502020204030204" pitchFamily="34" charset="0"/>
                <a:cs typeface="Calibri" panose="020F0502020204030204" pitchFamily="34" charset="0"/>
              </a:rPr>
              <a:t> Medley 	SM1 – SM4	A Final</a:t>
            </a:r>
          </a:p>
          <a:p>
            <a:pPr marL="0" indent="0">
              <a:lnSpc>
                <a:spcPct val="120000"/>
              </a:lnSpc>
              <a:spcBef>
                <a:spcPts val="0"/>
              </a:spcBef>
              <a:buNone/>
              <a:tabLst>
                <a:tab pos="793750" algn="l"/>
                <a:tab pos="2662238" algn="l"/>
                <a:tab pos="3506788" algn="l"/>
              </a:tabLst>
            </a:pPr>
            <a:endParaRPr lang="fr-FR" sz="4000" dirty="0">
              <a:latin typeface="Calibri" panose="020F0502020204030204" pitchFamily="34" charset="0"/>
              <a:cs typeface="Calibri" panose="020F0502020204030204" pitchFamily="34" charset="0"/>
            </a:endParaRP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WPS Final :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200m </a:t>
            </a:r>
            <a:r>
              <a:rPr lang="fr-FR" sz="4000" dirty="0" err="1">
                <a:latin typeface="Calibri" panose="020F0502020204030204" pitchFamily="34" charset="0"/>
                <a:cs typeface="Calibri" panose="020F0502020204030204" pitchFamily="34" charset="0"/>
              </a:rPr>
              <a:t>Individual</a:t>
            </a:r>
            <a:r>
              <a:rPr lang="fr-FR" sz="4000" dirty="0">
                <a:latin typeface="Calibri" panose="020F0502020204030204" pitchFamily="34" charset="0"/>
                <a:cs typeface="Calibri" panose="020F0502020204030204" pitchFamily="34" charset="0"/>
              </a:rPr>
              <a:t> Medley	SM1 – SM4	</a:t>
            </a:r>
            <a:r>
              <a:rPr lang="fr-FR" sz="4000" dirty="0" err="1">
                <a:latin typeface="Calibri" panose="020F0502020204030204" pitchFamily="34" charset="0"/>
                <a:cs typeface="Calibri" panose="020F0502020204030204" pitchFamily="34" charset="0"/>
              </a:rPr>
              <a:t>Youth</a:t>
            </a:r>
            <a:r>
              <a:rPr lang="fr-FR" sz="4000" dirty="0">
                <a:latin typeface="Calibri" panose="020F0502020204030204" pitchFamily="34" charset="0"/>
                <a:cs typeface="Calibri" panose="020F0502020204030204" pitchFamily="34" charset="0"/>
              </a:rPr>
              <a:t> Final</a:t>
            </a: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200m </a:t>
            </a:r>
            <a:r>
              <a:rPr lang="fr-FR" sz="4000" dirty="0" err="1">
                <a:latin typeface="Calibri" panose="020F0502020204030204" pitchFamily="34" charset="0"/>
                <a:cs typeface="Calibri" panose="020F0502020204030204" pitchFamily="34" charset="0"/>
              </a:rPr>
              <a:t>Individual</a:t>
            </a:r>
            <a:r>
              <a:rPr lang="fr-FR" sz="4000" dirty="0">
                <a:latin typeface="Calibri" panose="020F0502020204030204" pitchFamily="34" charset="0"/>
                <a:cs typeface="Calibri" panose="020F0502020204030204" pitchFamily="34" charset="0"/>
              </a:rPr>
              <a:t> Medley	SM1 – SM4	B Final</a:t>
            </a: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200m </a:t>
            </a:r>
            <a:r>
              <a:rPr lang="fr-FR" sz="4000" dirty="0" err="1">
                <a:latin typeface="Calibri" panose="020F0502020204030204" pitchFamily="34" charset="0"/>
                <a:cs typeface="Calibri" panose="020F0502020204030204" pitchFamily="34" charset="0"/>
              </a:rPr>
              <a:t>Individual</a:t>
            </a:r>
            <a:r>
              <a:rPr lang="fr-FR" sz="4000" dirty="0">
                <a:latin typeface="Calibri" panose="020F0502020204030204" pitchFamily="34" charset="0"/>
                <a:cs typeface="Calibri" panose="020F0502020204030204" pitchFamily="34" charset="0"/>
              </a:rPr>
              <a:t> Medley	SM1 – SM4	A Final</a:t>
            </a: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200m </a:t>
            </a:r>
            <a:r>
              <a:rPr lang="fr-FR" sz="4000" dirty="0" err="1">
                <a:latin typeface="Calibri" panose="020F0502020204030204" pitchFamily="34" charset="0"/>
                <a:cs typeface="Calibri" panose="020F0502020204030204" pitchFamily="34" charset="0"/>
              </a:rPr>
              <a:t>Individual</a:t>
            </a:r>
            <a:r>
              <a:rPr lang="fr-FR" sz="4000" dirty="0">
                <a:latin typeface="Calibri" panose="020F0502020204030204" pitchFamily="34" charset="0"/>
                <a:cs typeface="Calibri" panose="020F0502020204030204" pitchFamily="34" charset="0"/>
              </a:rPr>
              <a:t> Medley	SM1 – SM4	</a:t>
            </a:r>
            <a:r>
              <a:rPr lang="fr-FR" sz="4000" dirty="0" err="1">
                <a:latin typeface="Calibri" panose="020F0502020204030204" pitchFamily="34" charset="0"/>
                <a:cs typeface="Calibri" panose="020F0502020204030204" pitchFamily="34" charset="0"/>
              </a:rPr>
              <a:t>Youth</a:t>
            </a:r>
            <a:r>
              <a:rPr lang="fr-FR" sz="4000" dirty="0">
                <a:latin typeface="Calibri" panose="020F0502020204030204" pitchFamily="34" charset="0"/>
                <a:cs typeface="Calibri" panose="020F0502020204030204" pitchFamily="34" charset="0"/>
              </a:rPr>
              <a:t> Final</a:t>
            </a: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200m </a:t>
            </a:r>
            <a:r>
              <a:rPr lang="fr-FR" sz="4000" dirty="0" err="1">
                <a:latin typeface="Calibri" panose="020F0502020204030204" pitchFamily="34" charset="0"/>
                <a:cs typeface="Calibri" panose="020F0502020204030204" pitchFamily="34" charset="0"/>
              </a:rPr>
              <a:t>Individual</a:t>
            </a:r>
            <a:r>
              <a:rPr lang="fr-FR" sz="4000" dirty="0">
                <a:latin typeface="Calibri" panose="020F0502020204030204" pitchFamily="34" charset="0"/>
                <a:cs typeface="Calibri" panose="020F0502020204030204" pitchFamily="34" charset="0"/>
              </a:rPr>
              <a:t> Medley	SM1 – SM4	A Final</a:t>
            </a:r>
          </a:p>
          <a:p>
            <a:pPr marL="0" indent="0">
              <a:lnSpc>
                <a:spcPct val="120000"/>
              </a:lnSpc>
              <a:spcBef>
                <a:spcPts val="0"/>
              </a:spcBef>
              <a:buNone/>
              <a:tabLst>
                <a:tab pos="793750" algn="l"/>
                <a:tab pos="2662238" algn="l"/>
                <a:tab pos="3506788" algn="l"/>
              </a:tabLst>
            </a:pPr>
            <a:endParaRPr lang="fr-FR" sz="4000" dirty="0">
              <a:latin typeface="Calibri" panose="020F0502020204030204" pitchFamily="34" charset="0"/>
              <a:cs typeface="Calibri" panose="020F0502020204030204" pitchFamily="34" charset="0"/>
            </a:endParaRP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National Final :	Mixed 200m Freestyle	S1 – S13 + S15	B Final</a:t>
            </a: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	Mixed 200m Freestyle	S1 – S13 + S15	A Final</a:t>
            </a:r>
          </a:p>
          <a:p>
            <a:pPr marL="0" indent="0">
              <a:lnSpc>
                <a:spcPct val="120000"/>
              </a:lnSpc>
              <a:spcBef>
                <a:spcPts val="0"/>
              </a:spcBef>
              <a:buNone/>
              <a:tabLst>
                <a:tab pos="793750" algn="l"/>
                <a:tab pos="2662238" algn="l"/>
                <a:tab pos="3506788" algn="l"/>
              </a:tabLst>
            </a:pPr>
            <a:endParaRPr lang="fr-FR" sz="4000" dirty="0">
              <a:latin typeface="Calibri" panose="020F0502020204030204" pitchFamily="34" charset="0"/>
              <a:cs typeface="Calibri" panose="020F0502020204030204" pitchFamily="34" charset="0"/>
            </a:endParaRP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WPS Final :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200m Freestyle	S1 – S14	A Final</a:t>
            </a:r>
          </a:p>
          <a:p>
            <a:pPr marL="0" indent="0">
              <a:lnSpc>
                <a:spcPct val="120000"/>
              </a:lnSpc>
              <a:spcBef>
                <a:spcPts val="0"/>
              </a:spcBef>
              <a:buNone/>
              <a:tabLst>
                <a:tab pos="793750" algn="l"/>
                <a:tab pos="2662238" algn="l"/>
                <a:tab pos="3506788"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200m Freestyle	S1 – S14	A Final</a:t>
            </a:r>
            <a:endParaRPr lang="fr-FR" sz="3200" b="1" dirty="0">
              <a:effectLst/>
              <a:latin typeface="Calibri" panose="020F0502020204030204" pitchFamily="34" charset="0"/>
              <a:cs typeface="Calibri" panose="020F0502020204030204" pitchFamily="34" charset="0"/>
            </a:endParaRPr>
          </a:p>
        </p:txBody>
      </p:sp>
      <p:pic>
        <p:nvPicPr>
          <p:cNvPr id="4" name="Image 3" descr="Une image contenant diagramme&#10;&#10;Description générée automatiquement">
            <a:extLst>
              <a:ext uri="{FF2B5EF4-FFF2-40B4-BE49-F238E27FC236}">
                <a16:creationId xmlns:a16="http://schemas.microsoft.com/office/drawing/2014/main" id="{1B342A85-DC4B-B908-5DE1-07CF692C1EBD}"/>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7" name="Title 1">
            <a:extLst>
              <a:ext uri="{FF2B5EF4-FFF2-40B4-BE49-F238E27FC236}">
                <a16:creationId xmlns:a16="http://schemas.microsoft.com/office/drawing/2014/main" id="{22BA5750-DEF7-CC7E-7D53-62BE255B5E48}"/>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Session 2</a:t>
            </a:r>
          </a:p>
        </p:txBody>
      </p:sp>
    </p:spTree>
    <p:extLst>
      <p:ext uri="{BB962C8B-B14F-4D97-AF65-F5344CB8AC3E}">
        <p14:creationId xmlns:p14="http://schemas.microsoft.com/office/powerpoint/2010/main" val="3240273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EBB58-32ED-4EF2-9E35-F48A6EE9FEDD}"/>
              </a:ext>
            </a:extLst>
          </p:cNvPr>
          <p:cNvSpPr>
            <a:spLocks noGrp="1"/>
          </p:cNvSpPr>
          <p:nvPr>
            <p:ph idx="1"/>
          </p:nvPr>
        </p:nvSpPr>
        <p:spPr>
          <a:xfrm>
            <a:off x="251520" y="847540"/>
            <a:ext cx="8435280" cy="3884450"/>
          </a:xfrm>
        </p:spPr>
        <p:txBody>
          <a:bodyPr vert="horz" lIns="0" tIns="34290" rIns="0" bIns="34290" rtlCol="0" anchor="t">
            <a:normAutofit/>
          </a:bodyPr>
          <a:lstStyle/>
          <a:p>
            <a:pPr marL="0" indent="0">
              <a:spcBef>
                <a:spcPts val="0"/>
              </a:spcBef>
              <a:buNone/>
            </a:pPr>
            <a:r>
              <a:rPr lang="fr-FR" sz="1400" b="1" dirty="0">
                <a:effectLst/>
                <a:latin typeface="Calibri"/>
                <a:cs typeface="Calibri"/>
              </a:rPr>
              <a:t>Saturday, May 27th – Morning</a:t>
            </a:r>
          </a:p>
          <a:p>
            <a:pPr marL="0" indent="0">
              <a:spcBef>
                <a:spcPts val="0"/>
              </a:spcBef>
              <a:buNone/>
              <a:tabLst>
                <a:tab pos="1236663" algn="l"/>
              </a:tabLst>
            </a:pPr>
            <a:r>
              <a:rPr lang="fr-FR" sz="1400" dirty="0">
                <a:effectLst/>
                <a:latin typeface="Calibri"/>
                <a:cs typeface="Calibri"/>
              </a:rPr>
              <a:t>07:00	Venue open</a:t>
            </a:r>
          </a:p>
          <a:p>
            <a:pPr marL="0" indent="0">
              <a:spcBef>
                <a:spcPts val="0"/>
              </a:spcBef>
              <a:buNone/>
              <a:tabLst>
                <a:tab pos="1236663" algn="l"/>
              </a:tabLst>
            </a:pPr>
            <a:r>
              <a:rPr lang="fr-FR" sz="1400" dirty="0">
                <a:latin typeface="Calibri"/>
                <a:cs typeface="Calibri"/>
              </a:rPr>
              <a:t>07:00 – 08:45	Warm up (25m &amp; 50m pool)</a:t>
            </a:r>
          </a:p>
          <a:p>
            <a:pPr marL="0" indent="0">
              <a:spcBef>
                <a:spcPts val="0"/>
              </a:spcBef>
              <a:buNone/>
              <a:tabLst>
                <a:tab pos="1236663" algn="l"/>
              </a:tabLst>
            </a:pPr>
            <a:r>
              <a:rPr lang="fr-FR" sz="1400" dirty="0">
                <a:latin typeface="Calibri"/>
                <a:cs typeface="Calibri"/>
              </a:rPr>
              <a:t>09:00	</a:t>
            </a:r>
            <a:r>
              <a:rPr lang="fr-FR" sz="1400" dirty="0" err="1">
                <a:latin typeface="Calibri"/>
                <a:cs typeface="Calibri"/>
              </a:rPr>
              <a:t>Competition</a:t>
            </a:r>
            <a:r>
              <a:rPr lang="fr-FR" sz="1400" dirty="0">
                <a:latin typeface="Calibri"/>
                <a:cs typeface="Calibri"/>
              </a:rPr>
              <a:t> start</a:t>
            </a:r>
          </a:p>
          <a:p>
            <a:pPr marL="0" indent="0">
              <a:spcBef>
                <a:spcPts val="0"/>
              </a:spcBef>
              <a:buNone/>
              <a:tabLst>
                <a:tab pos="1236663" algn="l"/>
              </a:tabLst>
            </a:pPr>
            <a:endParaRPr lang="fr-FR" sz="1400" dirty="0">
              <a:latin typeface="Calibri" panose="020F0502020204030204" pitchFamily="34" charset="0"/>
              <a:cs typeface="Calibri" panose="020F0502020204030204" pitchFamily="34" charset="0"/>
            </a:endParaRPr>
          </a:p>
          <a:p>
            <a:pPr marL="0" indent="0">
              <a:lnSpc>
                <a:spcPct val="110000"/>
              </a:lnSpc>
              <a:spcBef>
                <a:spcPts val="0"/>
              </a:spcBef>
              <a:buNone/>
              <a:tabLst>
                <a:tab pos="1236663" algn="l"/>
                <a:tab pos="3817938" algn="l"/>
              </a:tabLst>
            </a:pPr>
            <a:r>
              <a:rPr lang="fr-FR" sz="1400" dirty="0">
                <a:latin typeface="Calibri"/>
                <a:cs typeface="Calibri"/>
              </a:rPr>
              <a:t>Events:	</a:t>
            </a:r>
            <a:r>
              <a:rPr lang="fr-FR" sz="1400" dirty="0" err="1">
                <a:latin typeface="Calibri"/>
                <a:cs typeface="Calibri"/>
              </a:rPr>
              <a:t>Men’s</a:t>
            </a:r>
            <a:r>
              <a:rPr lang="fr-FR" sz="1400" dirty="0">
                <a:latin typeface="Calibri"/>
                <a:cs typeface="Calibri"/>
              </a:rPr>
              <a:t> 400m Freestyle	S6 – S14 	</a:t>
            </a:r>
          </a:p>
          <a:p>
            <a:pPr marL="0" indent="0">
              <a:lnSpc>
                <a:spcPct val="110000"/>
              </a:lnSpc>
              <a:spcBef>
                <a:spcPts val="0"/>
              </a:spcBef>
              <a:buNone/>
              <a:tabLst>
                <a:tab pos="1236663" algn="l"/>
                <a:tab pos="3817938" algn="l"/>
              </a:tabLst>
            </a:pPr>
            <a:r>
              <a:rPr lang="fr-FR" sz="1400" dirty="0">
                <a:latin typeface="Calibri"/>
                <a:cs typeface="Calibri"/>
              </a:rPr>
              <a:t>	</a:t>
            </a:r>
            <a:r>
              <a:rPr lang="fr-FR" sz="1400" dirty="0" err="1">
                <a:latin typeface="Calibri"/>
                <a:cs typeface="Calibri"/>
              </a:rPr>
              <a:t>Women’s</a:t>
            </a:r>
            <a:r>
              <a:rPr lang="fr-FR" sz="1400" dirty="0">
                <a:latin typeface="Calibri"/>
                <a:cs typeface="Calibri"/>
              </a:rPr>
              <a:t> 400m Freestyle	S6 – S14 </a:t>
            </a:r>
          </a:p>
          <a:p>
            <a:pPr marL="0" indent="0">
              <a:lnSpc>
                <a:spcPct val="110000"/>
              </a:lnSpc>
              <a:spcBef>
                <a:spcPts val="0"/>
              </a:spcBef>
              <a:buNone/>
              <a:tabLst>
                <a:tab pos="1236663" algn="l"/>
                <a:tab pos="3817938" algn="l"/>
              </a:tabLst>
            </a:pPr>
            <a:r>
              <a:rPr lang="fr-FR" sz="1400" dirty="0">
                <a:latin typeface="Calibri"/>
                <a:cs typeface="Calibri"/>
              </a:rPr>
              <a:t>	</a:t>
            </a:r>
            <a:r>
              <a:rPr lang="fr-FR" sz="1400" dirty="0" err="1">
                <a:latin typeface="Calibri"/>
                <a:cs typeface="Calibri"/>
              </a:rPr>
              <a:t>Men’s</a:t>
            </a:r>
            <a:r>
              <a:rPr lang="fr-FR" sz="1400" dirty="0">
                <a:latin typeface="Calibri"/>
                <a:cs typeface="Calibri"/>
              </a:rPr>
              <a:t> 50m </a:t>
            </a:r>
            <a:r>
              <a:rPr lang="fr-FR" sz="1400" dirty="0" err="1">
                <a:latin typeface="Calibri"/>
                <a:cs typeface="Calibri"/>
              </a:rPr>
              <a:t>Backstroke</a:t>
            </a:r>
            <a:r>
              <a:rPr lang="fr-FR" sz="1400" dirty="0">
                <a:latin typeface="Calibri"/>
                <a:cs typeface="Calibri"/>
              </a:rPr>
              <a:t>	S1 – S5</a:t>
            </a:r>
          </a:p>
          <a:p>
            <a:pPr marL="0" indent="0">
              <a:lnSpc>
                <a:spcPct val="110000"/>
              </a:lnSpc>
              <a:spcBef>
                <a:spcPts val="0"/>
              </a:spcBef>
              <a:buNone/>
              <a:tabLst>
                <a:tab pos="1236663" algn="l"/>
                <a:tab pos="3817938" algn="l"/>
              </a:tabLst>
            </a:pPr>
            <a:r>
              <a:rPr lang="fr-FR" sz="1400" dirty="0">
                <a:latin typeface="Calibri"/>
                <a:cs typeface="Calibri"/>
              </a:rPr>
              <a:t>	</a:t>
            </a:r>
            <a:r>
              <a:rPr lang="fr-FR" sz="1400" dirty="0" err="1">
                <a:latin typeface="Calibri"/>
                <a:cs typeface="Calibri"/>
              </a:rPr>
              <a:t>Women’s</a:t>
            </a:r>
            <a:r>
              <a:rPr lang="fr-FR" sz="1400" dirty="0">
                <a:latin typeface="Calibri"/>
                <a:cs typeface="Calibri"/>
              </a:rPr>
              <a:t> 50m </a:t>
            </a:r>
            <a:r>
              <a:rPr lang="fr-FR" sz="1400" dirty="0" err="1">
                <a:latin typeface="Calibri"/>
                <a:cs typeface="Calibri"/>
              </a:rPr>
              <a:t>Backstroke</a:t>
            </a:r>
            <a:r>
              <a:rPr lang="fr-FR" sz="1400" dirty="0">
                <a:latin typeface="Calibri"/>
                <a:cs typeface="Calibri"/>
              </a:rPr>
              <a:t>	S1 – S5</a:t>
            </a:r>
          </a:p>
          <a:p>
            <a:pPr marL="0" indent="0">
              <a:lnSpc>
                <a:spcPct val="110000"/>
              </a:lnSpc>
              <a:spcBef>
                <a:spcPts val="0"/>
              </a:spcBef>
              <a:buNone/>
              <a:tabLst>
                <a:tab pos="1236663" algn="l"/>
                <a:tab pos="3817938" algn="l"/>
              </a:tabLst>
            </a:pPr>
            <a:r>
              <a:rPr lang="fr-FR" sz="1400" dirty="0">
                <a:latin typeface="Calibri"/>
                <a:cs typeface="Calibri"/>
              </a:rPr>
              <a:t>	</a:t>
            </a:r>
            <a:r>
              <a:rPr lang="fr-FR" sz="1400" dirty="0" err="1">
                <a:latin typeface="Calibri"/>
                <a:cs typeface="Calibri"/>
              </a:rPr>
              <a:t>Men’s</a:t>
            </a:r>
            <a:r>
              <a:rPr lang="fr-FR" sz="1400" dirty="0">
                <a:latin typeface="Calibri"/>
                <a:cs typeface="Calibri"/>
              </a:rPr>
              <a:t> 100m </a:t>
            </a:r>
            <a:r>
              <a:rPr lang="fr-FR" sz="1400" dirty="0" err="1">
                <a:latin typeface="Calibri"/>
                <a:cs typeface="Calibri"/>
              </a:rPr>
              <a:t>Breaststroke</a:t>
            </a:r>
            <a:r>
              <a:rPr lang="fr-FR" sz="1400" dirty="0">
                <a:latin typeface="Calibri"/>
                <a:cs typeface="Calibri"/>
              </a:rPr>
              <a:t> 	SB4 – SB9, SB11 – SB14</a:t>
            </a:r>
          </a:p>
          <a:p>
            <a:pPr marL="0" indent="0">
              <a:lnSpc>
                <a:spcPct val="110000"/>
              </a:lnSpc>
              <a:spcBef>
                <a:spcPts val="0"/>
              </a:spcBef>
              <a:buNone/>
              <a:tabLst>
                <a:tab pos="1236663" algn="l"/>
                <a:tab pos="3817938" algn="l"/>
              </a:tabLst>
            </a:pPr>
            <a:r>
              <a:rPr lang="fr-FR" sz="1400" dirty="0">
                <a:latin typeface="Calibri"/>
                <a:cs typeface="Calibri"/>
              </a:rPr>
              <a:t>	</a:t>
            </a:r>
            <a:r>
              <a:rPr lang="fr-FR" sz="1400" dirty="0" err="1">
                <a:latin typeface="Calibri"/>
                <a:cs typeface="Calibri"/>
              </a:rPr>
              <a:t>Women’s</a:t>
            </a:r>
            <a:r>
              <a:rPr lang="fr-FR" sz="1400" dirty="0">
                <a:latin typeface="Calibri"/>
                <a:cs typeface="Calibri"/>
              </a:rPr>
              <a:t> 100m </a:t>
            </a:r>
            <a:r>
              <a:rPr lang="fr-FR" sz="1400" dirty="0" err="1">
                <a:latin typeface="Calibri"/>
                <a:cs typeface="Calibri"/>
              </a:rPr>
              <a:t>Breaststroke</a:t>
            </a:r>
            <a:r>
              <a:rPr lang="fr-FR" sz="1400" dirty="0">
                <a:latin typeface="Calibri"/>
                <a:cs typeface="Calibri"/>
              </a:rPr>
              <a:t> 	SB4 – SB9, SB11 – SB14</a:t>
            </a:r>
          </a:p>
          <a:p>
            <a:pPr marL="0" indent="0">
              <a:lnSpc>
                <a:spcPct val="110000"/>
              </a:lnSpc>
              <a:spcBef>
                <a:spcPts val="0"/>
              </a:spcBef>
              <a:buNone/>
              <a:tabLst>
                <a:tab pos="1236663" algn="l"/>
                <a:tab pos="3817938" algn="l"/>
              </a:tabLst>
            </a:pPr>
            <a:r>
              <a:rPr lang="fr-FR" sz="1400" dirty="0">
                <a:latin typeface="Calibri"/>
                <a:cs typeface="Calibri"/>
              </a:rPr>
              <a:t>	Mixed 4x100 m Freestyle 	34pts	Relay	Times </a:t>
            </a:r>
            <a:r>
              <a:rPr lang="fr-FR" sz="1400" dirty="0" err="1">
                <a:latin typeface="Calibri"/>
                <a:cs typeface="Calibri"/>
              </a:rPr>
              <a:t>Swim</a:t>
            </a:r>
            <a:endParaRPr lang="fr-FR" sz="1400" dirty="0">
              <a:latin typeface="Calibri"/>
              <a:cs typeface="Calibri"/>
            </a:endParaRPr>
          </a:p>
          <a:p>
            <a:pPr marL="0" indent="0">
              <a:lnSpc>
                <a:spcPct val="110000"/>
              </a:lnSpc>
              <a:spcBef>
                <a:spcPts val="0"/>
              </a:spcBef>
              <a:buNone/>
              <a:tabLst>
                <a:tab pos="1236663" algn="l"/>
                <a:tab pos="3817938" algn="l"/>
              </a:tabLst>
            </a:pPr>
            <a:r>
              <a:rPr lang="fr-FR" sz="1400" dirty="0">
                <a:latin typeface="Calibri"/>
                <a:cs typeface="Calibri"/>
              </a:rPr>
              <a:t>	Mixed 4x50 m Freestyle 	20pts	Relay	Times </a:t>
            </a:r>
            <a:r>
              <a:rPr lang="fr-FR" sz="1400" dirty="0" err="1">
                <a:latin typeface="Calibri"/>
                <a:cs typeface="Calibri"/>
              </a:rPr>
              <a:t>Swim</a:t>
            </a:r>
            <a:endParaRPr lang="fr-FR" sz="1400" b="1" dirty="0">
              <a:effectLst/>
              <a:latin typeface="Calibri"/>
              <a:cs typeface="Calibri"/>
            </a:endParaRPr>
          </a:p>
        </p:txBody>
      </p:sp>
      <p:pic>
        <p:nvPicPr>
          <p:cNvPr id="4" name="Image 3" descr="Une image contenant diagramme&#10;&#10;Description générée automatiquement">
            <a:extLst>
              <a:ext uri="{FF2B5EF4-FFF2-40B4-BE49-F238E27FC236}">
                <a16:creationId xmlns:a16="http://schemas.microsoft.com/office/drawing/2014/main" id="{1B342A85-DC4B-B908-5DE1-07CF692C1EBD}"/>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7" name="Title 1">
            <a:extLst>
              <a:ext uri="{FF2B5EF4-FFF2-40B4-BE49-F238E27FC236}">
                <a16:creationId xmlns:a16="http://schemas.microsoft.com/office/drawing/2014/main" id="{22BA5750-DEF7-CC7E-7D53-62BE255B5E48}"/>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Session 3</a:t>
            </a:r>
          </a:p>
        </p:txBody>
      </p:sp>
    </p:spTree>
    <p:extLst>
      <p:ext uri="{BB962C8B-B14F-4D97-AF65-F5344CB8AC3E}">
        <p14:creationId xmlns:p14="http://schemas.microsoft.com/office/powerpoint/2010/main" val="328057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9AC646-3B01-AAAE-F1B2-9A2B40401BBB}"/>
              </a:ext>
            </a:extLst>
          </p:cNvPr>
          <p:cNvSpPr txBox="1">
            <a:spLocks noGrp="1"/>
          </p:cNvSpPr>
          <p:nvPr>
            <p:ph idx="1"/>
          </p:nvPr>
        </p:nvSpPr>
        <p:spPr>
          <a:xfrm>
            <a:off x="175690" y="1078347"/>
            <a:ext cx="4601324" cy="4313169"/>
          </a:xfrm>
        </p:spPr>
        <p:txBody>
          <a:bodyPr anchor="ctr">
            <a:normAutofit/>
          </a:bodyPr>
          <a:lstStyle/>
          <a:p>
            <a:pPr marL="0" indent="0">
              <a:buNone/>
            </a:pPr>
            <a:r>
              <a:rPr lang="en-GB" sz="2000" dirty="0">
                <a:cs typeface="Calibri"/>
              </a:rPr>
              <a:t>This is the 7</a:t>
            </a:r>
            <a:r>
              <a:rPr lang="en-GB" sz="2000" baseline="30000" dirty="0">
                <a:cs typeface="Calibri"/>
              </a:rPr>
              <a:t>th</a:t>
            </a:r>
            <a:r>
              <a:rPr lang="en-GB" sz="2000" dirty="0">
                <a:cs typeface="Calibri"/>
              </a:rPr>
              <a:t> Round of the World Series here in France</a:t>
            </a:r>
          </a:p>
          <a:p>
            <a:pPr marL="0" indent="0">
              <a:buNone/>
            </a:pPr>
            <a:r>
              <a:rPr lang="en-GB" sz="2000" dirty="0">
                <a:cs typeface="Calibri"/>
              </a:rPr>
              <a:t>Before us has been:</a:t>
            </a:r>
          </a:p>
          <a:p>
            <a:pPr marL="0" indent="0">
              <a:buNone/>
            </a:pPr>
            <a:r>
              <a:rPr lang="en-GB" sz="2000" dirty="0">
                <a:cs typeface="Calibri"/>
              </a:rPr>
              <a:t>	Australia</a:t>
            </a:r>
          </a:p>
          <a:p>
            <a:pPr marL="0" indent="0">
              <a:buNone/>
            </a:pPr>
            <a:r>
              <a:rPr lang="en-GB" sz="2000" dirty="0">
                <a:cs typeface="Calibri"/>
              </a:rPr>
              <a:t>	Italy</a:t>
            </a:r>
          </a:p>
          <a:p>
            <a:pPr marL="0" indent="0">
              <a:buNone/>
            </a:pPr>
            <a:r>
              <a:rPr lang="en-GB" sz="2000" dirty="0">
                <a:cs typeface="Calibri"/>
              </a:rPr>
              <a:t>	Great Britain</a:t>
            </a:r>
          </a:p>
          <a:p>
            <a:pPr marL="0" indent="0">
              <a:buNone/>
            </a:pPr>
            <a:r>
              <a:rPr lang="en-GB" sz="2000" dirty="0">
                <a:cs typeface="Calibri"/>
              </a:rPr>
              <a:t>	USA</a:t>
            </a:r>
          </a:p>
          <a:p>
            <a:pPr marL="0" indent="0">
              <a:buNone/>
            </a:pPr>
            <a:r>
              <a:rPr lang="en-GB" sz="2000" dirty="0">
                <a:cs typeface="Calibri"/>
              </a:rPr>
              <a:t>	Berlin</a:t>
            </a:r>
          </a:p>
          <a:p>
            <a:pPr marL="0" indent="0">
              <a:buNone/>
            </a:pPr>
            <a:r>
              <a:rPr lang="en-GB" sz="2000" dirty="0">
                <a:cs typeface="Calibri"/>
              </a:rPr>
              <a:t>	Singapore </a:t>
            </a:r>
          </a:p>
          <a:p>
            <a:pPr marL="0" indent="0">
              <a:buNone/>
            </a:pPr>
            <a:endParaRPr lang="en-GB" sz="1350" dirty="0">
              <a:cs typeface="Calibri"/>
            </a:endParaRPr>
          </a:p>
        </p:txBody>
      </p:sp>
      <p:sp>
        <p:nvSpPr>
          <p:cNvPr id="4" name="Title 1">
            <a:extLst>
              <a:ext uri="{FF2B5EF4-FFF2-40B4-BE49-F238E27FC236}">
                <a16:creationId xmlns:a16="http://schemas.microsoft.com/office/drawing/2014/main" id="{BC4185B9-818C-8860-9F3A-93C44E1F1C30}"/>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Welcome </a:t>
            </a:r>
          </a:p>
        </p:txBody>
      </p:sp>
      <p:sp>
        <p:nvSpPr>
          <p:cNvPr id="5" name="Text Placeholder 9">
            <a:extLst>
              <a:ext uri="{FF2B5EF4-FFF2-40B4-BE49-F238E27FC236}">
                <a16:creationId xmlns:a16="http://schemas.microsoft.com/office/drawing/2014/main" id="{45669A52-3699-E1C9-7DD2-1E5EA48BAAC3}"/>
              </a:ext>
            </a:extLst>
          </p:cNvPr>
          <p:cNvSpPr txBox="1">
            <a:spLocks/>
          </p:cNvSpPr>
          <p:nvPr/>
        </p:nvSpPr>
        <p:spPr>
          <a:xfrm>
            <a:off x="142875" y="847539"/>
            <a:ext cx="6607969" cy="461616"/>
          </a:xfrm>
          <a:prstGeom prst="rect">
            <a:avLst/>
          </a:prstGeom>
          <a:noFill/>
          <a:ln>
            <a:noFill/>
          </a:ln>
        </p:spPr>
        <p:txBody>
          <a:bodyPr vert="horz" wrap="square" lIns="91440" tIns="45720" rIns="91440" bIns="45720" anchor="t" anchorCtr="0" compatLnSpc="1">
            <a:normAutofit/>
          </a:bodyPr>
          <a:lstStyle>
            <a:lvl1pPr marL="342900" marR="0" lvl="0" indent="-342900" algn="l" defTabSz="914400" rtl="0" fontAlgn="auto" hangingPunct="1">
              <a:lnSpc>
                <a:spcPct val="100000"/>
              </a:lnSpc>
              <a:spcBef>
                <a:spcPts val="400"/>
              </a:spcBef>
              <a:spcAft>
                <a:spcPts val="0"/>
              </a:spcAft>
              <a:buSzPct val="100000"/>
              <a:buFont typeface="Wingdings" pitchFamily="2"/>
              <a:buChar char="§"/>
              <a:tabLst/>
              <a:defRPr lang="fr-FR" sz="18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400"/>
              </a:spcBef>
              <a:spcAft>
                <a:spcPts val="0"/>
              </a:spcAft>
              <a:buSzPct val="100000"/>
              <a:buFont typeface="Arial" pitchFamily="34"/>
              <a:buChar char="–"/>
              <a:tabLst/>
              <a:defRPr lang="fr-FR" sz="16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400"/>
              </a:spcBef>
              <a:spcAft>
                <a:spcPts val="0"/>
              </a:spcAft>
              <a:buSzPct val="100000"/>
              <a:buFont typeface="Arial" pitchFamily="34"/>
              <a:buChar char="•"/>
              <a:tabLst/>
              <a:defRPr lang="fr-FR" sz="16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400"/>
              </a:spcBef>
              <a:spcAft>
                <a:spcPts val="0"/>
              </a:spcAft>
              <a:buSzPct val="100000"/>
              <a:buFont typeface="Arial" pitchFamily="34"/>
              <a:buChar char="–"/>
              <a:tabLst/>
              <a:defRPr lang="fr-FR" sz="16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400"/>
              </a:spcBef>
              <a:spcAft>
                <a:spcPts val="0"/>
              </a:spcAft>
              <a:buSzPct val="100000"/>
              <a:buFont typeface="Arial" pitchFamily="34"/>
              <a:buChar char="»"/>
              <a:tabLst/>
              <a:defRPr lang="fr-FR" sz="16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Font typeface="Wingdings" pitchFamily="2"/>
              <a:buNone/>
            </a:pPr>
            <a:r>
              <a:rPr lang="de-DE" sz="2400" b="1" dirty="0"/>
              <a:t>Citi Para Swimming World Series France 2023</a:t>
            </a:r>
            <a:endParaRPr lang="en-GB" sz="1400" dirty="0"/>
          </a:p>
        </p:txBody>
      </p:sp>
      <p:pic>
        <p:nvPicPr>
          <p:cNvPr id="9" name="Image 8" descr="Une image contenant diagramme&#10;&#10;Description générée automatiquement">
            <a:extLst>
              <a:ext uri="{FF2B5EF4-FFF2-40B4-BE49-F238E27FC236}">
                <a16:creationId xmlns:a16="http://schemas.microsoft.com/office/drawing/2014/main" id="{3101D8D9-3C1F-7A87-BB28-0665B0A17345}"/>
              </a:ext>
            </a:extLst>
          </p:cNvPr>
          <p:cNvPicPr>
            <a:picLocks noChangeAspect="1"/>
          </p:cNvPicPr>
          <p:nvPr/>
        </p:nvPicPr>
        <p:blipFill>
          <a:blip r:embed="rId2"/>
          <a:stretch>
            <a:fillRect/>
          </a:stretch>
        </p:blipFill>
        <p:spPr>
          <a:xfrm>
            <a:off x="7455379" y="124834"/>
            <a:ext cx="1545745" cy="152485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B83A3A-8DF8-5400-8966-ACC504FF8AE9}"/>
              </a:ext>
            </a:extLst>
          </p:cNvPr>
          <p:cNvSpPr/>
          <p:nvPr/>
        </p:nvSpPr>
        <p:spPr>
          <a:xfrm>
            <a:off x="4605800" y="3409121"/>
            <a:ext cx="4320000" cy="234000"/>
          </a:xfrm>
          <a:prstGeom prst="rect">
            <a:avLst/>
          </a:prstGeom>
          <a:solidFill>
            <a:schemeClr val="accent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F965B204-E055-A920-77DF-D92462A91C38}"/>
              </a:ext>
            </a:extLst>
          </p:cNvPr>
          <p:cNvSpPr/>
          <p:nvPr/>
        </p:nvSpPr>
        <p:spPr>
          <a:xfrm>
            <a:off x="4605800" y="1726754"/>
            <a:ext cx="4320000" cy="540000"/>
          </a:xfrm>
          <a:prstGeom prst="rect">
            <a:avLst/>
          </a:prstGeom>
          <a:solidFill>
            <a:schemeClr val="accent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5EEBA25-B61A-016C-B2E5-37702AF605C4}"/>
              </a:ext>
            </a:extLst>
          </p:cNvPr>
          <p:cNvSpPr/>
          <p:nvPr/>
        </p:nvSpPr>
        <p:spPr>
          <a:xfrm>
            <a:off x="204384" y="2958327"/>
            <a:ext cx="4176000" cy="360000"/>
          </a:xfrm>
          <a:prstGeom prst="rect">
            <a:avLst/>
          </a:prstGeom>
          <a:solidFill>
            <a:schemeClr val="accent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B8084F2E-8AE8-AFEF-71BE-C03F3ECA8254}"/>
              </a:ext>
            </a:extLst>
          </p:cNvPr>
          <p:cNvSpPr/>
          <p:nvPr/>
        </p:nvSpPr>
        <p:spPr>
          <a:xfrm>
            <a:off x="204384" y="1726754"/>
            <a:ext cx="4176000" cy="540000"/>
          </a:xfrm>
          <a:prstGeom prst="rect">
            <a:avLst/>
          </a:prstGeom>
          <a:solidFill>
            <a:schemeClr val="accent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a:extLst>
              <a:ext uri="{FF2B5EF4-FFF2-40B4-BE49-F238E27FC236}">
                <a16:creationId xmlns:a16="http://schemas.microsoft.com/office/drawing/2014/main" id="{109EBB58-32ED-4EF2-9E35-F48A6EE9FEDD}"/>
              </a:ext>
            </a:extLst>
          </p:cNvPr>
          <p:cNvSpPr>
            <a:spLocks noGrp="1"/>
          </p:cNvSpPr>
          <p:nvPr>
            <p:ph idx="1"/>
          </p:nvPr>
        </p:nvSpPr>
        <p:spPr>
          <a:xfrm>
            <a:off x="251520" y="847540"/>
            <a:ext cx="8749604" cy="3884450"/>
          </a:xfrm>
        </p:spPr>
        <p:txBody>
          <a:bodyPr vert="horz" lIns="0" tIns="34290" rIns="0" bIns="34290" numCol="2" spcCol="0" rtlCol="0" anchor="t">
            <a:normAutofit fontScale="25000" lnSpcReduction="20000"/>
          </a:bodyPr>
          <a:lstStyle/>
          <a:p>
            <a:pPr marL="0" indent="0">
              <a:lnSpc>
                <a:spcPct val="120000"/>
              </a:lnSpc>
              <a:spcBef>
                <a:spcPts val="0"/>
              </a:spcBef>
              <a:buNone/>
            </a:pPr>
            <a:r>
              <a:rPr lang="fr-FR" sz="4800" b="1" dirty="0">
                <a:latin typeface="Calibri" panose="020F0502020204030204" pitchFamily="34" charset="0"/>
                <a:cs typeface="Calibri" panose="020F0502020204030204" pitchFamily="34" charset="0"/>
              </a:rPr>
              <a:t>Saturd</a:t>
            </a:r>
            <a:r>
              <a:rPr lang="fr-FR" sz="4800" b="1" dirty="0">
                <a:effectLst/>
                <a:latin typeface="Calibri" panose="020F0502020204030204" pitchFamily="34" charset="0"/>
                <a:cs typeface="Calibri" panose="020F0502020204030204" pitchFamily="34" charset="0"/>
              </a:rPr>
              <a:t>ay, May 27th – </a:t>
            </a:r>
            <a:r>
              <a:rPr lang="fr-FR" sz="4800" b="1" dirty="0" err="1">
                <a:effectLst/>
                <a:latin typeface="Calibri" panose="020F0502020204030204" pitchFamily="34" charset="0"/>
                <a:cs typeface="Calibri" panose="020F0502020204030204" pitchFamily="34" charset="0"/>
              </a:rPr>
              <a:t>Afternoon</a:t>
            </a:r>
            <a:endParaRPr lang="fr-FR" sz="4800" b="1" dirty="0">
              <a:effectLst/>
              <a:latin typeface="Calibri" panose="020F0502020204030204" pitchFamily="34" charset="0"/>
              <a:cs typeface="Calibri" panose="020F0502020204030204" pitchFamily="34" charset="0"/>
            </a:endParaRPr>
          </a:p>
          <a:p>
            <a:pPr marL="0" indent="0">
              <a:lnSpc>
                <a:spcPct val="120000"/>
              </a:lnSpc>
              <a:spcBef>
                <a:spcPts val="0"/>
              </a:spcBef>
              <a:buNone/>
              <a:tabLst>
                <a:tab pos="1236663" algn="l"/>
              </a:tabLst>
            </a:pPr>
            <a:r>
              <a:rPr lang="fr-FR" sz="4800" dirty="0">
                <a:effectLst/>
                <a:latin typeface="Calibri" panose="020F0502020204030204" pitchFamily="34" charset="0"/>
                <a:cs typeface="Calibri" panose="020F0502020204030204" pitchFamily="34" charset="0"/>
              </a:rPr>
              <a:t>15:00	Venue open</a:t>
            </a:r>
          </a:p>
          <a:p>
            <a:pPr marL="0" indent="0">
              <a:lnSpc>
                <a:spcPct val="120000"/>
              </a:lnSpc>
              <a:spcBef>
                <a:spcPts val="0"/>
              </a:spcBef>
              <a:buNone/>
              <a:tabLst>
                <a:tab pos="1236663" algn="l"/>
              </a:tabLst>
            </a:pPr>
            <a:r>
              <a:rPr lang="fr-FR" sz="4800" dirty="0">
                <a:latin typeface="Calibri" panose="020F0502020204030204" pitchFamily="34" charset="0"/>
                <a:cs typeface="Calibri" panose="020F0502020204030204" pitchFamily="34" charset="0"/>
              </a:rPr>
              <a:t>15:00 – 16:45	Warm up (25m &amp; 50m pool)</a:t>
            </a:r>
          </a:p>
          <a:p>
            <a:pPr marL="0" indent="0">
              <a:lnSpc>
                <a:spcPct val="120000"/>
              </a:lnSpc>
              <a:spcBef>
                <a:spcPts val="0"/>
              </a:spcBef>
              <a:buNone/>
              <a:tabLst>
                <a:tab pos="1236663" algn="l"/>
              </a:tabLst>
            </a:pPr>
            <a:r>
              <a:rPr lang="fr-FR" sz="4800" dirty="0">
                <a:latin typeface="Calibri" panose="020F0502020204030204" pitchFamily="34" charset="0"/>
                <a:cs typeface="Calibri" panose="020F0502020204030204" pitchFamily="34" charset="0"/>
              </a:rPr>
              <a:t>17:00	</a:t>
            </a:r>
            <a:r>
              <a:rPr lang="fr-FR" sz="4800" dirty="0" err="1">
                <a:latin typeface="Calibri" panose="020F0502020204030204" pitchFamily="34" charset="0"/>
                <a:cs typeface="Calibri" panose="020F0502020204030204" pitchFamily="34" charset="0"/>
              </a:rPr>
              <a:t>Competition</a:t>
            </a:r>
            <a:r>
              <a:rPr lang="fr-FR" sz="4800" dirty="0">
                <a:latin typeface="Calibri" panose="020F0502020204030204" pitchFamily="34" charset="0"/>
                <a:cs typeface="Calibri" panose="020F0502020204030204" pitchFamily="34" charset="0"/>
              </a:rPr>
              <a:t> start</a:t>
            </a:r>
          </a:p>
          <a:p>
            <a:pPr marL="0" indent="0">
              <a:lnSpc>
                <a:spcPct val="120000"/>
              </a:lnSpc>
              <a:spcBef>
                <a:spcPts val="0"/>
              </a:spcBef>
              <a:buNone/>
              <a:tabLst>
                <a:tab pos="1236663" algn="l"/>
              </a:tabLst>
            </a:pPr>
            <a:endParaRPr lang="fr-FR" sz="4000" dirty="0">
              <a:latin typeface="Calibri" panose="020F0502020204030204" pitchFamily="34" charset="0"/>
              <a:cs typeface="Calibri" panose="020F0502020204030204" pitchFamily="34" charset="0"/>
            </a:endParaRPr>
          </a:p>
          <a:p>
            <a:pPr marL="0" indent="0">
              <a:lnSpc>
                <a:spcPct val="120000"/>
              </a:lnSpc>
              <a:spcBef>
                <a:spcPts val="0"/>
              </a:spcBef>
              <a:buNone/>
              <a:tabLst>
                <a:tab pos="793750" algn="l"/>
                <a:tab pos="2260600" algn="l"/>
                <a:tab pos="3105150" algn="l"/>
              </a:tabLst>
            </a:pPr>
            <a:r>
              <a:rPr lang="fr-FR" sz="4000" dirty="0">
                <a:latin typeface="Calibri" panose="020F0502020204030204" pitchFamily="34" charset="0"/>
                <a:cs typeface="Calibri" panose="020F0502020204030204" pitchFamily="34" charset="0"/>
              </a:rPr>
              <a:t>National Final :	Mixed 400m Freestyle 	S6 – S13 + S15 	</a:t>
            </a:r>
            <a:r>
              <a:rPr lang="fr-FR" sz="4000" dirty="0" err="1">
                <a:latin typeface="Calibri" panose="020F0502020204030204" pitchFamily="34" charset="0"/>
                <a:cs typeface="Calibri" panose="020F0502020204030204" pitchFamily="34" charset="0"/>
              </a:rPr>
              <a:t>Youth</a:t>
            </a:r>
            <a:r>
              <a:rPr lang="fr-FR" sz="4000" dirty="0">
                <a:latin typeface="Calibri" panose="020F0502020204030204" pitchFamily="34" charset="0"/>
                <a:cs typeface="Calibri" panose="020F0502020204030204" pitchFamily="34" charset="0"/>
              </a:rPr>
              <a:t> Final</a:t>
            </a:r>
          </a:p>
          <a:p>
            <a:pPr marL="0" indent="0">
              <a:lnSpc>
                <a:spcPct val="120000"/>
              </a:lnSpc>
              <a:spcBef>
                <a:spcPts val="0"/>
              </a:spcBef>
              <a:buNone/>
              <a:tabLst>
                <a:tab pos="793750" algn="l"/>
                <a:tab pos="2260600" algn="l"/>
                <a:tab pos="3105150" algn="l"/>
              </a:tabLst>
            </a:pPr>
            <a:r>
              <a:rPr lang="fr-FR" sz="4000" dirty="0">
                <a:latin typeface="Calibri" panose="020F0502020204030204" pitchFamily="34" charset="0"/>
                <a:cs typeface="Calibri" panose="020F0502020204030204" pitchFamily="34" charset="0"/>
              </a:rPr>
              <a:t>	Mixed 400m Freestyle 	S6 – S13 + S15 	B Final</a:t>
            </a:r>
          </a:p>
          <a:p>
            <a:pPr marL="0" indent="0">
              <a:lnSpc>
                <a:spcPct val="120000"/>
              </a:lnSpc>
              <a:spcBef>
                <a:spcPts val="0"/>
              </a:spcBef>
              <a:buNone/>
              <a:tabLst>
                <a:tab pos="793750" algn="l"/>
                <a:tab pos="2260600" algn="l"/>
                <a:tab pos="3105150" algn="l"/>
              </a:tabLst>
            </a:pPr>
            <a:r>
              <a:rPr lang="fr-FR" sz="4000" dirty="0">
                <a:latin typeface="Calibri" panose="020F0502020204030204" pitchFamily="34" charset="0"/>
                <a:cs typeface="Calibri" panose="020F0502020204030204" pitchFamily="34" charset="0"/>
              </a:rPr>
              <a:t>	Mixed 400m Freestyle 	S6 – S13 + S15 	A Final</a:t>
            </a:r>
          </a:p>
          <a:p>
            <a:pPr marL="0" indent="0">
              <a:lnSpc>
                <a:spcPct val="120000"/>
              </a:lnSpc>
              <a:spcBef>
                <a:spcPts val="0"/>
              </a:spcBef>
              <a:buNone/>
              <a:tabLst>
                <a:tab pos="793750" algn="l"/>
                <a:tab pos="2260600" algn="l"/>
                <a:tab pos="3105150" algn="l"/>
              </a:tabLst>
            </a:pPr>
            <a:endParaRPr lang="fr-FR" sz="4000" dirty="0">
              <a:latin typeface="Calibri" panose="020F0502020204030204" pitchFamily="34" charset="0"/>
              <a:cs typeface="Calibri" panose="020F0502020204030204" pitchFamily="34" charset="0"/>
            </a:endParaRPr>
          </a:p>
          <a:p>
            <a:pPr marL="0" indent="0">
              <a:lnSpc>
                <a:spcPct val="120000"/>
              </a:lnSpc>
              <a:spcBef>
                <a:spcPts val="0"/>
              </a:spcBef>
              <a:buNone/>
              <a:tabLst>
                <a:tab pos="793750" algn="l"/>
                <a:tab pos="2260600" algn="l"/>
                <a:tab pos="3105150" algn="l"/>
              </a:tabLst>
            </a:pPr>
            <a:r>
              <a:rPr lang="fr-FR" sz="4000" dirty="0">
                <a:latin typeface="Calibri" panose="020F0502020204030204" pitchFamily="34" charset="0"/>
                <a:cs typeface="Calibri" panose="020F0502020204030204" pitchFamily="34" charset="0"/>
              </a:rPr>
              <a:t>WPS Final :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400m Freestyle 	S6 – S14 	</a:t>
            </a:r>
            <a:r>
              <a:rPr lang="fr-FR" sz="4000" dirty="0" err="1">
                <a:latin typeface="Calibri" panose="020F0502020204030204" pitchFamily="34" charset="0"/>
                <a:cs typeface="Calibri" panose="020F0502020204030204" pitchFamily="34" charset="0"/>
              </a:rPr>
              <a:t>Youth</a:t>
            </a:r>
            <a:r>
              <a:rPr lang="fr-FR" sz="4000" dirty="0">
                <a:latin typeface="Calibri" panose="020F0502020204030204" pitchFamily="34" charset="0"/>
                <a:cs typeface="Calibri" panose="020F0502020204030204" pitchFamily="34" charset="0"/>
              </a:rPr>
              <a:t> Final</a:t>
            </a:r>
          </a:p>
          <a:p>
            <a:pPr marL="0" indent="0">
              <a:lnSpc>
                <a:spcPct val="120000"/>
              </a:lnSpc>
              <a:spcBef>
                <a:spcPts val="0"/>
              </a:spcBef>
              <a:buNone/>
              <a:tabLst>
                <a:tab pos="793750" algn="l"/>
                <a:tab pos="2260600" algn="l"/>
                <a:tab pos="3105150"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400m Freestyle 	S6 – S14 	A Final</a:t>
            </a:r>
          </a:p>
          <a:p>
            <a:pPr marL="0" indent="0">
              <a:lnSpc>
                <a:spcPct val="120000"/>
              </a:lnSpc>
              <a:spcBef>
                <a:spcPts val="0"/>
              </a:spcBef>
              <a:buNone/>
              <a:tabLst>
                <a:tab pos="793750" algn="l"/>
                <a:tab pos="2260600" algn="l"/>
                <a:tab pos="3105150"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400m Freestyle 	S6 – S14 	A Final</a:t>
            </a:r>
          </a:p>
          <a:p>
            <a:pPr marL="0" indent="0">
              <a:lnSpc>
                <a:spcPct val="120000"/>
              </a:lnSpc>
              <a:spcBef>
                <a:spcPts val="0"/>
              </a:spcBef>
              <a:buNone/>
              <a:tabLst>
                <a:tab pos="793750" algn="l"/>
                <a:tab pos="2260600" algn="l"/>
                <a:tab pos="3105150"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260600" algn="l"/>
                <a:tab pos="3105150" algn="l"/>
              </a:tabLst>
            </a:pPr>
            <a:r>
              <a:rPr lang="fr-FR" sz="4000" dirty="0">
                <a:latin typeface="Calibri" panose="020F0502020204030204" pitchFamily="34" charset="0"/>
                <a:cs typeface="Calibri" panose="020F0502020204030204" pitchFamily="34" charset="0"/>
              </a:rPr>
              <a:t>National Final :	Mixed 50m </a:t>
            </a:r>
            <a:r>
              <a:rPr lang="fr-FR" sz="4000" dirty="0" err="1">
                <a:latin typeface="Calibri" panose="020F0502020204030204" pitchFamily="34" charset="0"/>
                <a:cs typeface="Calibri" panose="020F0502020204030204" pitchFamily="34" charset="0"/>
              </a:rPr>
              <a:t>Backstroke</a:t>
            </a:r>
            <a:r>
              <a:rPr lang="fr-FR" sz="4000" dirty="0">
                <a:latin typeface="Calibri" panose="020F0502020204030204" pitchFamily="34" charset="0"/>
                <a:cs typeface="Calibri" panose="020F0502020204030204" pitchFamily="34" charset="0"/>
              </a:rPr>
              <a:t> 	S1 – S5 	B Final</a:t>
            </a:r>
          </a:p>
          <a:p>
            <a:pPr marL="7938" indent="0">
              <a:lnSpc>
                <a:spcPct val="120000"/>
              </a:lnSpc>
              <a:spcBef>
                <a:spcPts val="0"/>
              </a:spcBef>
              <a:buNone/>
              <a:tabLst>
                <a:tab pos="793750" algn="l"/>
                <a:tab pos="2260600" algn="l"/>
                <a:tab pos="3105150" algn="l"/>
              </a:tabLst>
            </a:pPr>
            <a:r>
              <a:rPr lang="fr-FR" sz="4000" dirty="0">
                <a:latin typeface="Calibri" panose="020F0502020204030204" pitchFamily="34" charset="0"/>
                <a:cs typeface="Calibri" panose="020F0502020204030204" pitchFamily="34" charset="0"/>
              </a:rPr>
              <a:t>	Mixed 50m </a:t>
            </a:r>
            <a:r>
              <a:rPr lang="fr-FR" sz="4000" dirty="0" err="1">
                <a:latin typeface="Calibri" panose="020F0502020204030204" pitchFamily="34" charset="0"/>
                <a:cs typeface="Calibri" panose="020F0502020204030204" pitchFamily="34" charset="0"/>
              </a:rPr>
              <a:t>Backstroke</a:t>
            </a:r>
            <a:r>
              <a:rPr lang="fr-FR" sz="4000" dirty="0">
                <a:latin typeface="Calibri" panose="020F0502020204030204" pitchFamily="34" charset="0"/>
                <a:cs typeface="Calibri" panose="020F0502020204030204" pitchFamily="34" charset="0"/>
              </a:rPr>
              <a:t> 	S1 – S5 	A Final</a:t>
            </a:r>
          </a:p>
          <a:p>
            <a:pPr marL="7938" indent="0">
              <a:lnSpc>
                <a:spcPct val="120000"/>
              </a:lnSpc>
              <a:spcBef>
                <a:spcPts val="0"/>
              </a:spcBef>
              <a:buNone/>
              <a:tabLst>
                <a:tab pos="793750" algn="l"/>
                <a:tab pos="2260600" algn="l"/>
                <a:tab pos="3105150"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260600" algn="l"/>
                <a:tab pos="3105150" algn="l"/>
              </a:tabLst>
            </a:pPr>
            <a:r>
              <a:rPr lang="fr-FR" sz="4000" dirty="0">
                <a:latin typeface="Calibri" panose="020F0502020204030204" pitchFamily="34" charset="0"/>
                <a:cs typeface="Calibri" panose="020F0502020204030204" pitchFamily="34" charset="0"/>
              </a:rPr>
              <a:t>WPS Final :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50m </a:t>
            </a:r>
            <a:r>
              <a:rPr lang="fr-FR" sz="4000" dirty="0" err="1">
                <a:latin typeface="Calibri" panose="020F0502020204030204" pitchFamily="34" charset="0"/>
                <a:cs typeface="Calibri" panose="020F0502020204030204" pitchFamily="34" charset="0"/>
              </a:rPr>
              <a:t>Backstroke</a:t>
            </a:r>
            <a:r>
              <a:rPr lang="fr-FR" sz="4000" dirty="0">
                <a:latin typeface="Calibri" panose="020F0502020204030204" pitchFamily="34" charset="0"/>
                <a:cs typeface="Calibri" panose="020F0502020204030204" pitchFamily="34" charset="0"/>
              </a:rPr>
              <a:t> 	S1 – S5 	A Final</a:t>
            </a:r>
          </a:p>
          <a:p>
            <a:pPr marL="7938" indent="0">
              <a:lnSpc>
                <a:spcPct val="120000"/>
              </a:lnSpc>
              <a:spcBef>
                <a:spcPts val="0"/>
              </a:spcBef>
              <a:buNone/>
              <a:tabLst>
                <a:tab pos="793750" algn="l"/>
                <a:tab pos="2260600" algn="l"/>
                <a:tab pos="3105150"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50m </a:t>
            </a:r>
            <a:r>
              <a:rPr lang="fr-FR" sz="4000" dirty="0" err="1">
                <a:latin typeface="Calibri" panose="020F0502020204030204" pitchFamily="34" charset="0"/>
                <a:cs typeface="Calibri" panose="020F0502020204030204" pitchFamily="34" charset="0"/>
              </a:rPr>
              <a:t>Backstroke</a:t>
            </a:r>
            <a:r>
              <a:rPr lang="fr-FR" sz="4000" dirty="0">
                <a:latin typeface="Calibri" panose="020F0502020204030204" pitchFamily="34" charset="0"/>
                <a:cs typeface="Calibri" panose="020F0502020204030204" pitchFamily="34" charset="0"/>
              </a:rPr>
              <a:t> 	S1 – S5 	A Final</a:t>
            </a:r>
          </a:p>
          <a:p>
            <a:pPr marL="7938" indent="0">
              <a:lnSpc>
                <a:spcPct val="120000"/>
              </a:lnSpc>
              <a:spcBef>
                <a:spcPts val="0"/>
              </a:spcBef>
              <a:buNone/>
              <a:tabLst>
                <a:tab pos="793750" algn="l"/>
                <a:tab pos="2392363" algn="l"/>
                <a:tab pos="3375025" algn="l"/>
                <a:tab pos="3506788" algn="l"/>
                <a:tab pos="4087813"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375025" algn="l"/>
                <a:tab pos="3506788" algn="l"/>
                <a:tab pos="4087813"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375025" algn="l"/>
                <a:tab pos="3506788" algn="l"/>
                <a:tab pos="4087813"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375025" algn="l"/>
                <a:tab pos="3506788" algn="l"/>
                <a:tab pos="4087813"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375025" algn="l"/>
                <a:tab pos="3506788" algn="l"/>
                <a:tab pos="4087813" algn="l"/>
              </a:tabLst>
            </a:pPr>
            <a:endParaRPr lang="fr-FR" sz="4800" b="1"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375025" algn="l"/>
                <a:tab pos="3506788" algn="l"/>
                <a:tab pos="4087813" algn="l"/>
              </a:tabLst>
            </a:pPr>
            <a:endParaRPr lang="fr-FR" sz="48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375025" algn="l"/>
                <a:tab pos="3506788" algn="l"/>
                <a:tab pos="4087813" algn="l"/>
              </a:tabLst>
            </a:pPr>
            <a:endParaRPr lang="fr-FR" sz="48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375025" algn="l"/>
                <a:tab pos="3506788" algn="l"/>
                <a:tab pos="4087813" algn="l"/>
              </a:tabLst>
            </a:pPr>
            <a:endParaRPr lang="fr-FR" sz="48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375025" algn="l"/>
                <a:tab pos="3506788" algn="l"/>
                <a:tab pos="4087813" algn="l"/>
              </a:tabLst>
            </a:pPr>
            <a:endParaRPr lang="fr-FR" sz="48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375025" algn="l"/>
                <a:tab pos="3506788" algn="l"/>
                <a:tab pos="4087813"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375025" algn="l"/>
                <a:tab pos="3506788" algn="l"/>
                <a:tab pos="4087813" algn="l"/>
              </a:tabLst>
            </a:pPr>
            <a:r>
              <a:rPr lang="fr-FR" sz="4000" dirty="0">
                <a:latin typeface="Calibri" panose="020F0502020204030204" pitchFamily="34" charset="0"/>
                <a:cs typeface="Calibri" panose="020F0502020204030204" pitchFamily="34" charset="0"/>
              </a:rPr>
              <a:t>National Final :	Mixed 100m </a:t>
            </a:r>
            <a:r>
              <a:rPr lang="fr-FR" sz="4000" dirty="0" err="1">
                <a:latin typeface="Calibri" panose="020F0502020204030204" pitchFamily="34" charset="0"/>
                <a:cs typeface="Calibri" panose="020F0502020204030204" pitchFamily="34" charset="0"/>
              </a:rPr>
              <a:t>Breaststroke</a:t>
            </a:r>
            <a:r>
              <a:rPr lang="fr-FR" sz="4000" dirty="0">
                <a:latin typeface="Calibri" panose="020F0502020204030204" pitchFamily="34" charset="0"/>
                <a:cs typeface="Calibri" panose="020F0502020204030204" pitchFamily="34" charset="0"/>
              </a:rPr>
              <a:t>	SB4 – SB9, SB11 – SB13 + SB15	Y F</a:t>
            </a:r>
          </a:p>
          <a:p>
            <a:pPr marL="7938" indent="0">
              <a:lnSpc>
                <a:spcPct val="120000"/>
              </a:lnSpc>
              <a:spcBef>
                <a:spcPts val="0"/>
              </a:spcBef>
              <a:buNone/>
              <a:tabLst>
                <a:tab pos="793750" algn="l"/>
                <a:tab pos="2392363" algn="l"/>
                <a:tab pos="3375025" algn="l"/>
                <a:tab pos="3506788" algn="l"/>
                <a:tab pos="4087813" algn="l"/>
              </a:tabLst>
            </a:pPr>
            <a:r>
              <a:rPr lang="fr-FR" sz="4000" dirty="0">
                <a:latin typeface="Calibri" panose="020F0502020204030204" pitchFamily="34" charset="0"/>
                <a:cs typeface="Calibri" panose="020F0502020204030204" pitchFamily="34" charset="0"/>
              </a:rPr>
              <a:t>	Mixed 100m </a:t>
            </a:r>
            <a:r>
              <a:rPr lang="fr-FR" sz="4000" dirty="0" err="1">
                <a:latin typeface="Calibri" panose="020F0502020204030204" pitchFamily="34" charset="0"/>
                <a:cs typeface="Calibri" panose="020F0502020204030204" pitchFamily="34" charset="0"/>
              </a:rPr>
              <a:t>Breaststroke</a:t>
            </a:r>
            <a:r>
              <a:rPr lang="fr-FR" sz="4000" dirty="0">
                <a:latin typeface="Calibri" panose="020F0502020204030204" pitchFamily="34" charset="0"/>
                <a:cs typeface="Calibri" panose="020F0502020204030204" pitchFamily="34" charset="0"/>
              </a:rPr>
              <a:t>	SB4 – SB9, SB11 – SB13 + SB15	J F 	Mixed 100m </a:t>
            </a:r>
            <a:r>
              <a:rPr lang="fr-FR" sz="4000" dirty="0" err="1">
                <a:latin typeface="Calibri" panose="020F0502020204030204" pitchFamily="34" charset="0"/>
                <a:cs typeface="Calibri" panose="020F0502020204030204" pitchFamily="34" charset="0"/>
              </a:rPr>
              <a:t>Breaststroke</a:t>
            </a:r>
            <a:r>
              <a:rPr lang="fr-FR" sz="4000" dirty="0">
                <a:latin typeface="Calibri" panose="020F0502020204030204" pitchFamily="34" charset="0"/>
                <a:cs typeface="Calibri" panose="020F0502020204030204" pitchFamily="34" charset="0"/>
              </a:rPr>
              <a:t> 	SB4 – SB9, SB11 – SB13 + SB15	A F</a:t>
            </a:r>
          </a:p>
          <a:p>
            <a:pPr marL="7938" indent="0">
              <a:lnSpc>
                <a:spcPct val="120000"/>
              </a:lnSpc>
              <a:spcBef>
                <a:spcPts val="0"/>
              </a:spcBef>
              <a:buNone/>
              <a:tabLst>
                <a:tab pos="793750" algn="l"/>
                <a:tab pos="2392363" algn="l"/>
                <a:tab pos="3375025" algn="l"/>
                <a:tab pos="3506788" algn="l"/>
                <a:tab pos="4087813"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375025" algn="l"/>
                <a:tab pos="3506788" algn="l"/>
                <a:tab pos="4087813" algn="l"/>
              </a:tabLst>
            </a:pPr>
            <a:r>
              <a:rPr lang="fr-FR" sz="4000" dirty="0">
                <a:latin typeface="Calibri" panose="020F0502020204030204" pitchFamily="34" charset="0"/>
                <a:cs typeface="Calibri" panose="020F0502020204030204" pitchFamily="34" charset="0"/>
              </a:rPr>
              <a:t>WPS Final :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100m </a:t>
            </a:r>
            <a:r>
              <a:rPr lang="fr-FR" sz="4000" dirty="0" err="1">
                <a:latin typeface="Calibri" panose="020F0502020204030204" pitchFamily="34" charset="0"/>
                <a:cs typeface="Calibri" panose="020F0502020204030204" pitchFamily="34" charset="0"/>
              </a:rPr>
              <a:t>Breaststroke</a:t>
            </a:r>
            <a:r>
              <a:rPr lang="fr-FR" sz="4000" dirty="0">
                <a:latin typeface="Calibri" panose="020F0502020204030204" pitchFamily="34" charset="0"/>
                <a:cs typeface="Calibri" panose="020F0502020204030204" pitchFamily="34" charset="0"/>
              </a:rPr>
              <a:t> 	SB4 – SB9, SB11 – SB14          Y Final</a:t>
            </a:r>
          </a:p>
          <a:p>
            <a:pPr marL="7938" indent="0">
              <a:lnSpc>
                <a:spcPct val="120000"/>
              </a:lnSpc>
              <a:spcBef>
                <a:spcPts val="0"/>
              </a:spcBef>
              <a:buNone/>
              <a:tabLst>
                <a:tab pos="793750" algn="l"/>
                <a:tab pos="2392363" algn="l"/>
                <a:tab pos="3375025" algn="l"/>
                <a:tab pos="3506788" algn="l"/>
                <a:tab pos="4087813"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100m </a:t>
            </a:r>
            <a:r>
              <a:rPr lang="fr-FR" sz="4000" dirty="0" err="1">
                <a:latin typeface="Calibri" panose="020F0502020204030204" pitchFamily="34" charset="0"/>
                <a:cs typeface="Calibri" panose="020F0502020204030204" pitchFamily="34" charset="0"/>
              </a:rPr>
              <a:t>Breaststroke</a:t>
            </a:r>
            <a:r>
              <a:rPr lang="fr-FR" sz="4000" dirty="0">
                <a:latin typeface="Calibri" panose="020F0502020204030204" pitchFamily="34" charset="0"/>
                <a:cs typeface="Calibri" panose="020F0502020204030204" pitchFamily="34" charset="0"/>
              </a:rPr>
              <a:t> 	SB4 – SB9, SB11 – SB14          B Final</a:t>
            </a:r>
          </a:p>
          <a:p>
            <a:pPr marL="7938" indent="0">
              <a:lnSpc>
                <a:spcPct val="120000"/>
              </a:lnSpc>
              <a:spcBef>
                <a:spcPts val="0"/>
              </a:spcBef>
              <a:buNone/>
              <a:tabLst>
                <a:tab pos="793750" algn="l"/>
                <a:tab pos="2392363" algn="l"/>
                <a:tab pos="3375025" algn="l"/>
                <a:tab pos="3506788" algn="l"/>
                <a:tab pos="4087813"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100m </a:t>
            </a:r>
            <a:r>
              <a:rPr lang="fr-FR" sz="4000" dirty="0" err="1">
                <a:latin typeface="Calibri" panose="020F0502020204030204" pitchFamily="34" charset="0"/>
                <a:cs typeface="Calibri" panose="020F0502020204030204" pitchFamily="34" charset="0"/>
              </a:rPr>
              <a:t>Breaststroke</a:t>
            </a:r>
            <a:r>
              <a:rPr lang="fr-FR" sz="4000" dirty="0">
                <a:latin typeface="Calibri" panose="020F0502020204030204" pitchFamily="34" charset="0"/>
                <a:cs typeface="Calibri" panose="020F0502020204030204" pitchFamily="34" charset="0"/>
              </a:rPr>
              <a:t> 	SB4 – SB9, SB11 – SB14          A Final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100m </a:t>
            </a:r>
            <a:r>
              <a:rPr lang="fr-FR" sz="4000" dirty="0" err="1">
                <a:latin typeface="Calibri" panose="020F0502020204030204" pitchFamily="34" charset="0"/>
                <a:cs typeface="Calibri" panose="020F0502020204030204" pitchFamily="34" charset="0"/>
              </a:rPr>
              <a:t>Breaststroke</a:t>
            </a:r>
            <a:r>
              <a:rPr lang="fr-FR" sz="4000" dirty="0">
                <a:latin typeface="Calibri" panose="020F0502020204030204" pitchFamily="34" charset="0"/>
                <a:cs typeface="Calibri" panose="020F0502020204030204" pitchFamily="34" charset="0"/>
              </a:rPr>
              <a:t> 	SB4 – SB9, SB11 – SB14          Y Final</a:t>
            </a:r>
          </a:p>
          <a:p>
            <a:pPr marL="7938" indent="0">
              <a:lnSpc>
                <a:spcPct val="120000"/>
              </a:lnSpc>
              <a:spcBef>
                <a:spcPts val="0"/>
              </a:spcBef>
              <a:buNone/>
              <a:tabLst>
                <a:tab pos="793750" algn="l"/>
                <a:tab pos="2392363" algn="l"/>
                <a:tab pos="3375025" algn="l"/>
                <a:tab pos="3506788" algn="l"/>
                <a:tab pos="4087813"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100m </a:t>
            </a:r>
            <a:r>
              <a:rPr lang="fr-FR" sz="4000" dirty="0" err="1">
                <a:latin typeface="Calibri" panose="020F0502020204030204" pitchFamily="34" charset="0"/>
                <a:cs typeface="Calibri" panose="020F0502020204030204" pitchFamily="34" charset="0"/>
              </a:rPr>
              <a:t>Breaststroke</a:t>
            </a:r>
            <a:r>
              <a:rPr lang="fr-FR" sz="4000" dirty="0">
                <a:latin typeface="Calibri" panose="020F0502020204030204" pitchFamily="34" charset="0"/>
                <a:cs typeface="Calibri" panose="020F0502020204030204" pitchFamily="34" charset="0"/>
              </a:rPr>
              <a:t> 	SB4 – SB9, SB11 – SB14          B Final</a:t>
            </a:r>
          </a:p>
          <a:p>
            <a:pPr marL="7938" indent="0">
              <a:lnSpc>
                <a:spcPct val="120000"/>
              </a:lnSpc>
              <a:spcBef>
                <a:spcPts val="0"/>
              </a:spcBef>
              <a:buNone/>
              <a:tabLst>
                <a:tab pos="793750" algn="l"/>
                <a:tab pos="2392363" algn="l"/>
                <a:tab pos="3375025" algn="l"/>
                <a:tab pos="3506788" algn="l"/>
                <a:tab pos="4087813"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100m </a:t>
            </a:r>
            <a:r>
              <a:rPr lang="fr-FR" sz="4000" dirty="0" err="1">
                <a:latin typeface="Calibri" panose="020F0502020204030204" pitchFamily="34" charset="0"/>
                <a:cs typeface="Calibri" panose="020F0502020204030204" pitchFamily="34" charset="0"/>
              </a:rPr>
              <a:t>Breaststroke</a:t>
            </a:r>
            <a:r>
              <a:rPr lang="fr-FR" sz="4000" dirty="0">
                <a:latin typeface="Calibri" panose="020F0502020204030204" pitchFamily="34" charset="0"/>
                <a:cs typeface="Calibri" panose="020F0502020204030204" pitchFamily="34" charset="0"/>
              </a:rPr>
              <a:t> 	SB4 – SB9, SB11 – SB14          A Final </a:t>
            </a:r>
          </a:p>
          <a:p>
            <a:pPr marL="7938" indent="0">
              <a:lnSpc>
                <a:spcPct val="120000"/>
              </a:lnSpc>
              <a:spcBef>
                <a:spcPts val="0"/>
              </a:spcBef>
              <a:buNone/>
              <a:tabLst>
                <a:tab pos="793750" algn="l"/>
                <a:tab pos="2392363" algn="l"/>
                <a:tab pos="3375025" algn="l"/>
                <a:tab pos="3506788" algn="l"/>
                <a:tab pos="4087813"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375025" algn="l"/>
                <a:tab pos="3506788" algn="l"/>
                <a:tab pos="4087813" algn="l"/>
              </a:tabLst>
            </a:pPr>
            <a:r>
              <a:rPr lang="fr-FR" sz="4000" dirty="0">
                <a:latin typeface="Calibri" panose="020F0502020204030204" pitchFamily="34" charset="0"/>
                <a:cs typeface="Calibri" panose="020F0502020204030204" pitchFamily="34" charset="0"/>
              </a:rPr>
              <a:t>National Final :	Mixed 50m </a:t>
            </a:r>
            <a:r>
              <a:rPr lang="fr-FR" sz="4000" dirty="0" err="1">
                <a:latin typeface="Calibri" panose="020F0502020204030204" pitchFamily="34" charset="0"/>
                <a:cs typeface="Calibri" panose="020F0502020204030204" pitchFamily="34" charset="0"/>
              </a:rPr>
              <a:t>Breaststroke</a:t>
            </a:r>
            <a:r>
              <a:rPr lang="fr-FR" sz="4000" dirty="0">
                <a:latin typeface="Calibri" panose="020F0502020204030204" pitchFamily="34" charset="0"/>
                <a:cs typeface="Calibri" panose="020F0502020204030204" pitchFamily="34" charset="0"/>
              </a:rPr>
              <a:t> 	SB1 – SB3	A Final</a:t>
            </a:r>
          </a:p>
          <a:p>
            <a:pPr marL="7938" indent="0">
              <a:lnSpc>
                <a:spcPct val="120000"/>
              </a:lnSpc>
              <a:spcBef>
                <a:spcPts val="0"/>
              </a:spcBef>
              <a:buNone/>
              <a:tabLst>
                <a:tab pos="793750" algn="l"/>
                <a:tab pos="2392363" algn="l"/>
                <a:tab pos="3375025" algn="l"/>
                <a:tab pos="3506788" algn="l"/>
                <a:tab pos="4087813"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375025" algn="l"/>
                <a:tab pos="3506788" algn="l"/>
                <a:tab pos="4087813" algn="l"/>
              </a:tabLst>
            </a:pPr>
            <a:r>
              <a:rPr lang="fr-FR" sz="4000" dirty="0">
                <a:latin typeface="Calibri" panose="020F0502020204030204" pitchFamily="34" charset="0"/>
                <a:cs typeface="Calibri" panose="020F0502020204030204" pitchFamily="34" charset="0"/>
              </a:rPr>
              <a:t>WPS Final :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50m </a:t>
            </a:r>
            <a:r>
              <a:rPr lang="fr-FR" sz="4000" dirty="0" err="1">
                <a:latin typeface="Calibri" panose="020F0502020204030204" pitchFamily="34" charset="0"/>
                <a:cs typeface="Calibri" panose="020F0502020204030204" pitchFamily="34" charset="0"/>
              </a:rPr>
              <a:t>Breaststroke</a:t>
            </a:r>
            <a:r>
              <a:rPr lang="fr-FR" sz="4000" dirty="0">
                <a:latin typeface="Calibri" panose="020F0502020204030204" pitchFamily="34" charset="0"/>
                <a:cs typeface="Calibri" panose="020F0502020204030204" pitchFamily="34" charset="0"/>
              </a:rPr>
              <a:t> 	SB1 – SB3 	A Final</a:t>
            </a:r>
          </a:p>
          <a:p>
            <a:pPr marL="7938" indent="0">
              <a:lnSpc>
                <a:spcPct val="120000"/>
              </a:lnSpc>
              <a:spcBef>
                <a:spcPts val="0"/>
              </a:spcBef>
              <a:buNone/>
              <a:tabLst>
                <a:tab pos="793750" algn="l"/>
                <a:tab pos="2392363" algn="l"/>
                <a:tab pos="3375025" algn="l"/>
                <a:tab pos="3506788" algn="l"/>
                <a:tab pos="4087813"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50m </a:t>
            </a:r>
            <a:r>
              <a:rPr lang="fr-FR" sz="4000" dirty="0" err="1">
                <a:latin typeface="Calibri" panose="020F0502020204030204" pitchFamily="34" charset="0"/>
                <a:cs typeface="Calibri" panose="020F0502020204030204" pitchFamily="34" charset="0"/>
              </a:rPr>
              <a:t>Breaststroke</a:t>
            </a:r>
            <a:r>
              <a:rPr lang="fr-FR" sz="4000" dirty="0">
                <a:latin typeface="Calibri" panose="020F0502020204030204" pitchFamily="34" charset="0"/>
                <a:cs typeface="Calibri" panose="020F0502020204030204" pitchFamily="34" charset="0"/>
              </a:rPr>
              <a:t> 	SB1 – SB3 	A Final</a:t>
            </a:r>
            <a:endParaRPr lang="fr-FR" sz="3200" b="1" dirty="0">
              <a:effectLst/>
              <a:latin typeface="Calibri" panose="020F0502020204030204" pitchFamily="34" charset="0"/>
              <a:cs typeface="Calibri" panose="020F0502020204030204" pitchFamily="34" charset="0"/>
            </a:endParaRPr>
          </a:p>
        </p:txBody>
      </p:sp>
      <p:pic>
        <p:nvPicPr>
          <p:cNvPr id="4" name="Image 3" descr="Une image contenant diagramme&#10;&#10;Description générée automatiquement">
            <a:extLst>
              <a:ext uri="{FF2B5EF4-FFF2-40B4-BE49-F238E27FC236}">
                <a16:creationId xmlns:a16="http://schemas.microsoft.com/office/drawing/2014/main" id="{1B342A85-DC4B-B908-5DE1-07CF692C1EBD}"/>
              </a:ext>
            </a:extLst>
          </p:cNvPr>
          <p:cNvPicPr>
            <a:picLocks noChangeAspect="1"/>
          </p:cNvPicPr>
          <p:nvPr/>
        </p:nvPicPr>
        <p:blipFill>
          <a:blip r:embed="rId3"/>
          <a:stretch>
            <a:fillRect/>
          </a:stretch>
        </p:blipFill>
        <p:spPr>
          <a:xfrm>
            <a:off x="7455379" y="124834"/>
            <a:ext cx="1545745" cy="1524857"/>
          </a:xfrm>
          <a:prstGeom prst="rect">
            <a:avLst/>
          </a:prstGeom>
        </p:spPr>
      </p:pic>
      <p:sp>
        <p:nvSpPr>
          <p:cNvPr id="7" name="Title 1">
            <a:extLst>
              <a:ext uri="{FF2B5EF4-FFF2-40B4-BE49-F238E27FC236}">
                <a16:creationId xmlns:a16="http://schemas.microsoft.com/office/drawing/2014/main" id="{22BA5750-DEF7-CC7E-7D53-62BE255B5E48}"/>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Session 4</a:t>
            </a:r>
          </a:p>
        </p:txBody>
      </p:sp>
    </p:spTree>
    <p:extLst>
      <p:ext uri="{BB962C8B-B14F-4D97-AF65-F5344CB8AC3E}">
        <p14:creationId xmlns:p14="http://schemas.microsoft.com/office/powerpoint/2010/main" val="2895720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EBB58-32ED-4EF2-9E35-F48A6EE9FEDD}"/>
              </a:ext>
            </a:extLst>
          </p:cNvPr>
          <p:cNvSpPr>
            <a:spLocks noGrp="1"/>
          </p:cNvSpPr>
          <p:nvPr>
            <p:ph idx="1"/>
          </p:nvPr>
        </p:nvSpPr>
        <p:spPr>
          <a:xfrm>
            <a:off x="251520" y="847540"/>
            <a:ext cx="8435280" cy="3884450"/>
          </a:xfrm>
        </p:spPr>
        <p:txBody>
          <a:bodyPr vert="horz" lIns="0" tIns="34290" rIns="0" bIns="34290" rtlCol="0" anchor="t">
            <a:normAutofit/>
          </a:bodyPr>
          <a:lstStyle/>
          <a:p>
            <a:pPr marL="0" indent="0">
              <a:spcBef>
                <a:spcPts val="0"/>
              </a:spcBef>
              <a:buNone/>
            </a:pPr>
            <a:r>
              <a:rPr lang="fr-FR" sz="1400" b="1" dirty="0">
                <a:effectLst/>
                <a:latin typeface="Calibri" panose="020F0502020204030204" pitchFamily="34" charset="0"/>
                <a:cs typeface="Calibri" panose="020F0502020204030204" pitchFamily="34" charset="0"/>
              </a:rPr>
              <a:t>Saturday, May 27th – Morning</a:t>
            </a:r>
          </a:p>
          <a:p>
            <a:pPr marL="0" indent="0">
              <a:spcBef>
                <a:spcPts val="0"/>
              </a:spcBef>
              <a:buNone/>
              <a:tabLst>
                <a:tab pos="1236663" algn="l"/>
              </a:tabLst>
            </a:pPr>
            <a:r>
              <a:rPr lang="fr-FR" sz="1400" dirty="0">
                <a:effectLst/>
                <a:latin typeface="Calibri" panose="020F0502020204030204" pitchFamily="34" charset="0"/>
                <a:cs typeface="Calibri" panose="020F0502020204030204" pitchFamily="34" charset="0"/>
              </a:rPr>
              <a:t>07:00	Venue open</a:t>
            </a:r>
          </a:p>
          <a:p>
            <a:pPr marL="0" indent="0">
              <a:spcBef>
                <a:spcPts val="0"/>
              </a:spcBef>
              <a:buNone/>
              <a:tabLst>
                <a:tab pos="1236663" algn="l"/>
              </a:tabLst>
            </a:pPr>
            <a:r>
              <a:rPr lang="fr-FR" sz="1400" dirty="0">
                <a:latin typeface="Calibri" panose="020F0502020204030204" pitchFamily="34" charset="0"/>
                <a:cs typeface="Calibri" panose="020F0502020204030204" pitchFamily="34" charset="0"/>
              </a:rPr>
              <a:t>07:00 – 08:45	Warm up (25m &amp; 50m pool)</a:t>
            </a:r>
          </a:p>
          <a:p>
            <a:pPr marL="0" indent="0">
              <a:spcBef>
                <a:spcPts val="0"/>
              </a:spcBef>
              <a:buNone/>
              <a:tabLst>
                <a:tab pos="1236663" algn="l"/>
              </a:tabLst>
            </a:pPr>
            <a:r>
              <a:rPr lang="fr-FR" sz="1400" dirty="0">
                <a:latin typeface="Calibri" panose="020F0502020204030204" pitchFamily="34" charset="0"/>
                <a:cs typeface="Calibri" panose="020F0502020204030204" pitchFamily="34" charset="0"/>
              </a:rPr>
              <a:t>09:00	</a:t>
            </a:r>
            <a:r>
              <a:rPr lang="fr-FR" sz="1400" dirty="0" err="1">
                <a:latin typeface="Calibri" panose="020F0502020204030204" pitchFamily="34" charset="0"/>
                <a:cs typeface="Calibri" panose="020F0502020204030204" pitchFamily="34" charset="0"/>
              </a:rPr>
              <a:t>Competition</a:t>
            </a:r>
            <a:r>
              <a:rPr lang="fr-FR" sz="1400" dirty="0">
                <a:latin typeface="Calibri" panose="020F0502020204030204" pitchFamily="34" charset="0"/>
                <a:cs typeface="Calibri" panose="020F0502020204030204" pitchFamily="34" charset="0"/>
              </a:rPr>
              <a:t> start</a:t>
            </a:r>
          </a:p>
          <a:p>
            <a:pPr marL="0" indent="0">
              <a:spcBef>
                <a:spcPts val="0"/>
              </a:spcBef>
              <a:buNone/>
              <a:tabLst>
                <a:tab pos="1236663" algn="l"/>
              </a:tabLst>
            </a:pPr>
            <a:endParaRPr lang="fr-FR" sz="1400" dirty="0">
              <a:latin typeface="Calibri" panose="020F0502020204030204" pitchFamily="34" charset="0"/>
              <a:cs typeface="Calibri" panose="020F0502020204030204" pitchFamily="34" charset="0"/>
            </a:endParaRPr>
          </a:p>
          <a:p>
            <a:pPr marL="0" indent="0">
              <a:lnSpc>
                <a:spcPct val="110000"/>
              </a:lnSpc>
              <a:spcBef>
                <a:spcPts val="0"/>
              </a:spcBef>
              <a:buNone/>
              <a:tabLst>
                <a:tab pos="1236663" algn="l"/>
                <a:tab pos="3817938" algn="l"/>
              </a:tabLst>
            </a:pPr>
            <a:r>
              <a:rPr lang="fr-FR" sz="1400" dirty="0">
                <a:latin typeface="Calibri" panose="020F0502020204030204" pitchFamily="34" charset="0"/>
                <a:cs typeface="Calibri" panose="020F0502020204030204" pitchFamily="34" charset="0"/>
              </a:rPr>
              <a:t>Events:	</a:t>
            </a:r>
            <a:r>
              <a:rPr lang="fr-FR" sz="1400" dirty="0" err="1">
                <a:latin typeface="Calibri" panose="020F0502020204030204" pitchFamily="34" charset="0"/>
                <a:cs typeface="Calibri" panose="020F0502020204030204" pitchFamily="34" charset="0"/>
              </a:rPr>
              <a:t>Men’s</a:t>
            </a:r>
            <a:r>
              <a:rPr lang="fr-FR" sz="1400" dirty="0">
                <a:latin typeface="Calibri" panose="020F0502020204030204" pitchFamily="34" charset="0"/>
                <a:cs typeface="Calibri" panose="020F0502020204030204" pitchFamily="34" charset="0"/>
              </a:rPr>
              <a:t> 100m </a:t>
            </a:r>
            <a:r>
              <a:rPr lang="fr-FR" sz="1400" dirty="0" err="1">
                <a:latin typeface="Calibri" panose="020F0502020204030204" pitchFamily="34" charset="0"/>
                <a:cs typeface="Calibri" panose="020F0502020204030204" pitchFamily="34" charset="0"/>
              </a:rPr>
              <a:t>Backstroke</a:t>
            </a:r>
            <a:r>
              <a:rPr lang="fr-FR" sz="1400" dirty="0">
                <a:latin typeface="Calibri" panose="020F0502020204030204" pitchFamily="34" charset="0"/>
                <a:cs typeface="Calibri" panose="020F0502020204030204" pitchFamily="34" charset="0"/>
              </a:rPr>
              <a:t>	S1 – S2, S6 – S14</a:t>
            </a:r>
          </a:p>
          <a:p>
            <a:pPr marL="0" indent="0">
              <a:lnSpc>
                <a:spcPct val="110000"/>
              </a:lnSpc>
              <a:spcBef>
                <a:spcPts val="0"/>
              </a:spcBef>
              <a:buNone/>
              <a:tabLst>
                <a:tab pos="1236663" algn="l"/>
                <a:tab pos="3817938" algn="l"/>
              </a:tabLst>
            </a:pP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Women’s</a:t>
            </a:r>
            <a:r>
              <a:rPr lang="fr-FR" sz="1400" dirty="0">
                <a:latin typeface="Calibri" panose="020F0502020204030204" pitchFamily="34" charset="0"/>
                <a:cs typeface="Calibri" panose="020F0502020204030204" pitchFamily="34" charset="0"/>
              </a:rPr>
              <a:t> 100m </a:t>
            </a:r>
            <a:r>
              <a:rPr lang="fr-FR" sz="1400" dirty="0" err="1">
                <a:latin typeface="Calibri" panose="020F0502020204030204" pitchFamily="34" charset="0"/>
                <a:cs typeface="Calibri" panose="020F0502020204030204" pitchFamily="34" charset="0"/>
              </a:rPr>
              <a:t>Backstroke</a:t>
            </a:r>
            <a:r>
              <a:rPr lang="fr-FR" sz="1400" dirty="0">
                <a:latin typeface="Calibri" panose="020F0502020204030204" pitchFamily="34" charset="0"/>
                <a:cs typeface="Calibri" panose="020F0502020204030204" pitchFamily="34" charset="0"/>
              </a:rPr>
              <a:t>	S1 – S2, S6 – S14</a:t>
            </a:r>
          </a:p>
          <a:p>
            <a:pPr marL="0" indent="0">
              <a:lnSpc>
                <a:spcPct val="110000"/>
              </a:lnSpc>
              <a:spcBef>
                <a:spcPts val="0"/>
              </a:spcBef>
              <a:buNone/>
              <a:tabLst>
                <a:tab pos="1236663" algn="l"/>
                <a:tab pos="3817938" algn="l"/>
              </a:tabLst>
            </a:pP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Men’s</a:t>
            </a:r>
            <a:r>
              <a:rPr lang="fr-FR" sz="1400" dirty="0">
                <a:latin typeface="Calibri" panose="020F0502020204030204" pitchFamily="34" charset="0"/>
                <a:cs typeface="Calibri" panose="020F0502020204030204" pitchFamily="34" charset="0"/>
              </a:rPr>
              <a:t> 50m Freestyle 	S1 – S13</a:t>
            </a:r>
          </a:p>
          <a:p>
            <a:pPr marL="0" indent="0">
              <a:lnSpc>
                <a:spcPct val="110000"/>
              </a:lnSpc>
              <a:spcBef>
                <a:spcPts val="0"/>
              </a:spcBef>
              <a:buNone/>
              <a:tabLst>
                <a:tab pos="1236663" algn="l"/>
                <a:tab pos="3817938" algn="l"/>
              </a:tabLst>
            </a:pP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Women’s</a:t>
            </a:r>
            <a:r>
              <a:rPr lang="fr-FR" sz="1400" dirty="0">
                <a:latin typeface="Calibri" panose="020F0502020204030204" pitchFamily="34" charset="0"/>
                <a:cs typeface="Calibri" panose="020F0502020204030204" pitchFamily="34" charset="0"/>
              </a:rPr>
              <a:t> 50m Freestyle 	S1 – S13</a:t>
            </a:r>
          </a:p>
          <a:p>
            <a:pPr marL="0" indent="0">
              <a:lnSpc>
                <a:spcPct val="110000"/>
              </a:lnSpc>
              <a:spcBef>
                <a:spcPts val="0"/>
              </a:spcBef>
              <a:buNone/>
              <a:tabLst>
                <a:tab pos="1236663" algn="l"/>
                <a:tab pos="3817938" algn="l"/>
              </a:tabLst>
            </a:pP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Men’s</a:t>
            </a:r>
            <a:r>
              <a:rPr lang="fr-FR" sz="1400" dirty="0">
                <a:latin typeface="Calibri" panose="020F0502020204030204" pitchFamily="34" charset="0"/>
                <a:cs typeface="Calibri" panose="020F0502020204030204" pitchFamily="34" charset="0"/>
              </a:rPr>
              <a:t> 50m Butterfly	S2 – S7</a:t>
            </a:r>
          </a:p>
          <a:p>
            <a:pPr marL="0" indent="0">
              <a:spcBef>
                <a:spcPts val="0"/>
              </a:spcBef>
              <a:buNone/>
              <a:tabLst>
                <a:tab pos="1236663" algn="l"/>
                <a:tab pos="3817938" algn="l"/>
              </a:tabLst>
            </a:pP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Women’s</a:t>
            </a:r>
            <a:r>
              <a:rPr lang="fr-FR" sz="1400" dirty="0">
                <a:latin typeface="Calibri" panose="020F0502020204030204" pitchFamily="34" charset="0"/>
                <a:cs typeface="Calibri" panose="020F0502020204030204" pitchFamily="34" charset="0"/>
              </a:rPr>
              <a:t> 50m Butterfly	S2 – S7</a:t>
            </a:r>
          </a:p>
          <a:p>
            <a:pPr marL="0" indent="0">
              <a:lnSpc>
                <a:spcPct val="110000"/>
              </a:lnSpc>
              <a:spcBef>
                <a:spcPts val="0"/>
              </a:spcBef>
              <a:buNone/>
              <a:tabLst>
                <a:tab pos="1236663" algn="l"/>
                <a:tab pos="3817938" algn="l"/>
              </a:tabLst>
            </a:pP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Men’s</a:t>
            </a:r>
            <a:r>
              <a:rPr lang="fr-FR" sz="1400" dirty="0">
                <a:latin typeface="Calibri" panose="020F0502020204030204" pitchFamily="34" charset="0"/>
                <a:cs typeface="Calibri" panose="020F0502020204030204" pitchFamily="34" charset="0"/>
              </a:rPr>
              <a:t> 100m Butterfly	S8 – S14</a:t>
            </a:r>
          </a:p>
          <a:p>
            <a:pPr marL="0" indent="0">
              <a:lnSpc>
                <a:spcPct val="110000"/>
              </a:lnSpc>
              <a:spcBef>
                <a:spcPts val="0"/>
              </a:spcBef>
              <a:buNone/>
              <a:tabLst>
                <a:tab pos="1236663" algn="l"/>
                <a:tab pos="3817938" algn="l"/>
              </a:tabLst>
            </a:pP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Women’s</a:t>
            </a:r>
            <a:r>
              <a:rPr lang="fr-FR" sz="1400" dirty="0">
                <a:latin typeface="Calibri" panose="020F0502020204030204" pitchFamily="34" charset="0"/>
                <a:cs typeface="Calibri" panose="020F0502020204030204" pitchFamily="34" charset="0"/>
              </a:rPr>
              <a:t> 100m Butterfly	S8 – S14</a:t>
            </a:r>
          </a:p>
          <a:p>
            <a:pPr marL="0" indent="0">
              <a:lnSpc>
                <a:spcPct val="110000"/>
              </a:lnSpc>
              <a:spcBef>
                <a:spcPts val="0"/>
              </a:spcBef>
              <a:buNone/>
              <a:tabLst>
                <a:tab pos="1236663" algn="l"/>
                <a:tab pos="3817938" algn="l"/>
              </a:tabLst>
            </a:pPr>
            <a:r>
              <a:rPr lang="fr-FR" sz="1400" dirty="0">
                <a:latin typeface="Calibri" panose="020F0502020204030204" pitchFamily="34" charset="0"/>
                <a:cs typeface="Calibri" panose="020F0502020204030204" pitchFamily="34" charset="0"/>
              </a:rPr>
              <a:t>	Mixed 4x100 m Freestyle 	49pts	Relay	</a:t>
            </a:r>
          </a:p>
        </p:txBody>
      </p:sp>
      <p:pic>
        <p:nvPicPr>
          <p:cNvPr id="4" name="Image 3" descr="Une image contenant diagramme&#10;&#10;Description générée automatiquement">
            <a:extLst>
              <a:ext uri="{FF2B5EF4-FFF2-40B4-BE49-F238E27FC236}">
                <a16:creationId xmlns:a16="http://schemas.microsoft.com/office/drawing/2014/main" id="{1B342A85-DC4B-B908-5DE1-07CF692C1EBD}"/>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7" name="Title 1">
            <a:extLst>
              <a:ext uri="{FF2B5EF4-FFF2-40B4-BE49-F238E27FC236}">
                <a16:creationId xmlns:a16="http://schemas.microsoft.com/office/drawing/2014/main" id="{22BA5750-DEF7-CC7E-7D53-62BE255B5E48}"/>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Session 5</a:t>
            </a:r>
          </a:p>
        </p:txBody>
      </p:sp>
    </p:spTree>
    <p:extLst>
      <p:ext uri="{BB962C8B-B14F-4D97-AF65-F5344CB8AC3E}">
        <p14:creationId xmlns:p14="http://schemas.microsoft.com/office/powerpoint/2010/main" val="4118907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D0BF23-A674-AAC8-F4A3-08B2F22F792F}"/>
              </a:ext>
            </a:extLst>
          </p:cNvPr>
          <p:cNvSpPr/>
          <p:nvPr/>
        </p:nvSpPr>
        <p:spPr>
          <a:xfrm>
            <a:off x="4615491" y="2506030"/>
            <a:ext cx="4176000" cy="360000"/>
          </a:xfrm>
          <a:prstGeom prst="rect">
            <a:avLst/>
          </a:prstGeom>
          <a:solidFill>
            <a:schemeClr val="accent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38FD6F51-4CD3-F813-86D9-C0AE1D660591}"/>
              </a:ext>
            </a:extLst>
          </p:cNvPr>
          <p:cNvSpPr/>
          <p:nvPr/>
        </p:nvSpPr>
        <p:spPr>
          <a:xfrm>
            <a:off x="4615491" y="1728543"/>
            <a:ext cx="4176000" cy="234000"/>
          </a:xfrm>
          <a:prstGeom prst="rect">
            <a:avLst/>
          </a:prstGeom>
          <a:solidFill>
            <a:schemeClr val="accent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12CA178-4A47-CE71-C925-33CC4984F2C7}"/>
              </a:ext>
            </a:extLst>
          </p:cNvPr>
          <p:cNvSpPr/>
          <p:nvPr/>
        </p:nvSpPr>
        <p:spPr>
          <a:xfrm>
            <a:off x="242093" y="3234076"/>
            <a:ext cx="4176000" cy="540000"/>
          </a:xfrm>
          <a:prstGeom prst="rect">
            <a:avLst/>
          </a:prstGeom>
          <a:solidFill>
            <a:schemeClr val="accent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FA10BDD9-A32E-D197-5801-BF0E5E6A343A}"/>
              </a:ext>
            </a:extLst>
          </p:cNvPr>
          <p:cNvSpPr/>
          <p:nvPr/>
        </p:nvSpPr>
        <p:spPr>
          <a:xfrm>
            <a:off x="242092" y="1728385"/>
            <a:ext cx="4176000" cy="540000"/>
          </a:xfrm>
          <a:prstGeom prst="rect">
            <a:avLst/>
          </a:prstGeom>
          <a:solidFill>
            <a:schemeClr val="accent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ntent Placeholder 2">
            <a:extLst>
              <a:ext uri="{FF2B5EF4-FFF2-40B4-BE49-F238E27FC236}">
                <a16:creationId xmlns:a16="http://schemas.microsoft.com/office/drawing/2014/main" id="{109EBB58-32ED-4EF2-9E35-F48A6EE9FEDD}"/>
              </a:ext>
            </a:extLst>
          </p:cNvPr>
          <p:cNvSpPr>
            <a:spLocks noGrp="1"/>
          </p:cNvSpPr>
          <p:nvPr>
            <p:ph idx="1"/>
          </p:nvPr>
        </p:nvSpPr>
        <p:spPr>
          <a:xfrm>
            <a:off x="251520" y="847540"/>
            <a:ext cx="8892480" cy="4028466"/>
          </a:xfrm>
        </p:spPr>
        <p:txBody>
          <a:bodyPr vert="horz" lIns="0" tIns="34290" rIns="0" bIns="34290" numCol="2" spcCol="0" rtlCol="0" anchor="t">
            <a:normAutofit fontScale="25000" lnSpcReduction="20000"/>
          </a:bodyPr>
          <a:lstStyle/>
          <a:p>
            <a:pPr marL="0" indent="0">
              <a:lnSpc>
                <a:spcPct val="120000"/>
              </a:lnSpc>
              <a:spcBef>
                <a:spcPts val="0"/>
              </a:spcBef>
              <a:buNone/>
            </a:pPr>
            <a:r>
              <a:rPr lang="fr-FR" sz="4800" b="1" dirty="0">
                <a:latin typeface="Calibri" panose="020F0502020204030204" pitchFamily="34" charset="0"/>
                <a:cs typeface="Calibri" panose="020F0502020204030204" pitchFamily="34" charset="0"/>
              </a:rPr>
              <a:t>Saturd</a:t>
            </a:r>
            <a:r>
              <a:rPr lang="fr-FR" sz="4800" b="1" dirty="0">
                <a:effectLst/>
                <a:latin typeface="Calibri" panose="020F0502020204030204" pitchFamily="34" charset="0"/>
                <a:cs typeface="Calibri" panose="020F0502020204030204" pitchFamily="34" charset="0"/>
              </a:rPr>
              <a:t>ay, May 27th – </a:t>
            </a:r>
            <a:r>
              <a:rPr lang="fr-FR" sz="4800" b="1" dirty="0" err="1">
                <a:effectLst/>
                <a:latin typeface="Calibri" panose="020F0502020204030204" pitchFamily="34" charset="0"/>
                <a:cs typeface="Calibri" panose="020F0502020204030204" pitchFamily="34" charset="0"/>
              </a:rPr>
              <a:t>Afternoon</a:t>
            </a:r>
            <a:endParaRPr lang="fr-FR" sz="4800" b="1" dirty="0">
              <a:effectLst/>
              <a:latin typeface="Calibri" panose="020F0502020204030204" pitchFamily="34" charset="0"/>
              <a:cs typeface="Calibri" panose="020F0502020204030204" pitchFamily="34" charset="0"/>
            </a:endParaRPr>
          </a:p>
          <a:p>
            <a:pPr marL="0" indent="0">
              <a:lnSpc>
                <a:spcPct val="120000"/>
              </a:lnSpc>
              <a:spcBef>
                <a:spcPts val="0"/>
              </a:spcBef>
              <a:buNone/>
              <a:tabLst>
                <a:tab pos="1236663" algn="l"/>
              </a:tabLst>
            </a:pPr>
            <a:r>
              <a:rPr lang="fr-FR" sz="4800" dirty="0">
                <a:effectLst/>
                <a:latin typeface="Calibri" panose="020F0502020204030204" pitchFamily="34" charset="0"/>
                <a:cs typeface="Calibri" panose="020F0502020204030204" pitchFamily="34" charset="0"/>
              </a:rPr>
              <a:t>15:00	Venue open</a:t>
            </a:r>
          </a:p>
          <a:p>
            <a:pPr marL="0" indent="0">
              <a:lnSpc>
                <a:spcPct val="120000"/>
              </a:lnSpc>
              <a:spcBef>
                <a:spcPts val="0"/>
              </a:spcBef>
              <a:buNone/>
              <a:tabLst>
                <a:tab pos="1236663" algn="l"/>
              </a:tabLst>
            </a:pPr>
            <a:r>
              <a:rPr lang="fr-FR" sz="4800" dirty="0">
                <a:latin typeface="Calibri" panose="020F0502020204030204" pitchFamily="34" charset="0"/>
                <a:cs typeface="Calibri" panose="020F0502020204030204" pitchFamily="34" charset="0"/>
              </a:rPr>
              <a:t>15:00 – 16:45	Warm up (25m &amp; 50m pool)</a:t>
            </a:r>
          </a:p>
          <a:p>
            <a:pPr marL="0" indent="0">
              <a:lnSpc>
                <a:spcPct val="120000"/>
              </a:lnSpc>
              <a:spcBef>
                <a:spcPts val="0"/>
              </a:spcBef>
              <a:buNone/>
              <a:tabLst>
                <a:tab pos="1236663" algn="l"/>
              </a:tabLst>
            </a:pPr>
            <a:r>
              <a:rPr lang="fr-FR" sz="4800" dirty="0">
                <a:latin typeface="Calibri" panose="020F0502020204030204" pitchFamily="34" charset="0"/>
                <a:cs typeface="Calibri" panose="020F0502020204030204" pitchFamily="34" charset="0"/>
              </a:rPr>
              <a:t>17:00	</a:t>
            </a:r>
            <a:r>
              <a:rPr lang="fr-FR" sz="4800" dirty="0" err="1">
                <a:latin typeface="Calibri" panose="020F0502020204030204" pitchFamily="34" charset="0"/>
                <a:cs typeface="Calibri" panose="020F0502020204030204" pitchFamily="34" charset="0"/>
              </a:rPr>
              <a:t>Competition</a:t>
            </a:r>
            <a:r>
              <a:rPr lang="fr-FR" sz="4800" dirty="0">
                <a:latin typeface="Calibri" panose="020F0502020204030204" pitchFamily="34" charset="0"/>
                <a:cs typeface="Calibri" panose="020F0502020204030204" pitchFamily="34" charset="0"/>
              </a:rPr>
              <a:t> start</a:t>
            </a:r>
          </a:p>
          <a:p>
            <a:pPr marL="0" indent="0">
              <a:lnSpc>
                <a:spcPct val="120000"/>
              </a:lnSpc>
              <a:spcBef>
                <a:spcPts val="0"/>
              </a:spcBef>
              <a:buNone/>
              <a:tabLst>
                <a:tab pos="1236663"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260600" algn="l"/>
                <a:tab pos="3556000" algn="l"/>
              </a:tabLst>
            </a:pPr>
            <a:r>
              <a:rPr lang="fr-FR" sz="4000" dirty="0">
                <a:latin typeface="Calibri" panose="020F0502020204030204" pitchFamily="34" charset="0"/>
                <a:cs typeface="Calibri" panose="020F0502020204030204" pitchFamily="34" charset="0"/>
              </a:rPr>
              <a:t>National Final :	Mixed 100m </a:t>
            </a:r>
            <a:r>
              <a:rPr lang="fr-FR" sz="4000" dirty="0" err="1">
                <a:latin typeface="Calibri" panose="020F0502020204030204" pitchFamily="34" charset="0"/>
                <a:cs typeface="Calibri" panose="020F0502020204030204" pitchFamily="34" charset="0"/>
              </a:rPr>
              <a:t>Backstroke</a:t>
            </a:r>
            <a:r>
              <a:rPr lang="fr-FR" sz="4000" dirty="0">
                <a:latin typeface="Calibri" panose="020F0502020204030204" pitchFamily="34" charset="0"/>
                <a:cs typeface="Calibri" panose="020F0502020204030204" pitchFamily="34" charset="0"/>
              </a:rPr>
              <a:t> 	S1 – S2, S6 – S13 + S15 	</a:t>
            </a:r>
            <a:r>
              <a:rPr lang="fr-FR" sz="4000" dirty="0" err="1">
                <a:latin typeface="Calibri" panose="020F0502020204030204" pitchFamily="34" charset="0"/>
                <a:cs typeface="Calibri" panose="020F0502020204030204" pitchFamily="34" charset="0"/>
              </a:rPr>
              <a:t>Youth</a:t>
            </a:r>
            <a:r>
              <a:rPr lang="fr-FR" sz="4000" dirty="0">
                <a:latin typeface="Calibri" panose="020F0502020204030204" pitchFamily="34" charset="0"/>
                <a:cs typeface="Calibri" panose="020F0502020204030204" pitchFamily="34" charset="0"/>
              </a:rPr>
              <a:t> Final</a:t>
            </a:r>
          </a:p>
          <a:p>
            <a:pPr marL="7938" indent="0">
              <a:lnSpc>
                <a:spcPct val="120000"/>
              </a:lnSpc>
              <a:spcBef>
                <a:spcPts val="0"/>
              </a:spcBef>
              <a:buNone/>
              <a:tabLst>
                <a:tab pos="793750" algn="l"/>
                <a:tab pos="2260600" algn="l"/>
                <a:tab pos="3556000" algn="l"/>
              </a:tabLst>
            </a:pPr>
            <a:r>
              <a:rPr lang="fr-FR" sz="4000" dirty="0">
                <a:latin typeface="Calibri" panose="020F0502020204030204" pitchFamily="34" charset="0"/>
                <a:cs typeface="Calibri" panose="020F0502020204030204" pitchFamily="34" charset="0"/>
              </a:rPr>
              <a:t>	Mixed 100m </a:t>
            </a:r>
            <a:r>
              <a:rPr lang="fr-FR" sz="4000" dirty="0" err="1">
                <a:latin typeface="Calibri" panose="020F0502020204030204" pitchFamily="34" charset="0"/>
                <a:cs typeface="Calibri" panose="020F0502020204030204" pitchFamily="34" charset="0"/>
              </a:rPr>
              <a:t>Backstroke</a:t>
            </a:r>
            <a:r>
              <a:rPr lang="fr-FR" sz="4000" dirty="0">
                <a:latin typeface="Calibri" panose="020F0502020204030204" pitchFamily="34" charset="0"/>
                <a:cs typeface="Calibri" panose="020F0502020204030204" pitchFamily="34" charset="0"/>
              </a:rPr>
              <a:t> 	S1 – S2, S6 – S13 + S15 	Junior Final</a:t>
            </a:r>
          </a:p>
          <a:p>
            <a:pPr marL="7938" indent="0">
              <a:lnSpc>
                <a:spcPct val="120000"/>
              </a:lnSpc>
              <a:spcBef>
                <a:spcPts val="0"/>
              </a:spcBef>
              <a:buNone/>
              <a:tabLst>
                <a:tab pos="793750" algn="l"/>
                <a:tab pos="2260600" algn="l"/>
                <a:tab pos="3556000" algn="l"/>
              </a:tabLst>
            </a:pPr>
            <a:r>
              <a:rPr lang="fr-FR" sz="4000" dirty="0">
                <a:latin typeface="Calibri" panose="020F0502020204030204" pitchFamily="34" charset="0"/>
                <a:cs typeface="Calibri" panose="020F0502020204030204" pitchFamily="34" charset="0"/>
              </a:rPr>
              <a:t>	Mixed 100m </a:t>
            </a:r>
            <a:r>
              <a:rPr lang="fr-FR" sz="4000" dirty="0" err="1">
                <a:latin typeface="Calibri" panose="020F0502020204030204" pitchFamily="34" charset="0"/>
                <a:cs typeface="Calibri" panose="020F0502020204030204" pitchFamily="34" charset="0"/>
              </a:rPr>
              <a:t>Backstroke</a:t>
            </a:r>
            <a:r>
              <a:rPr lang="fr-FR" sz="4000" dirty="0">
                <a:latin typeface="Calibri" panose="020F0502020204030204" pitchFamily="34" charset="0"/>
                <a:cs typeface="Calibri" panose="020F0502020204030204" pitchFamily="34" charset="0"/>
              </a:rPr>
              <a:t> 	S1 – S2, S6 – S13 + S15 	A Final</a:t>
            </a:r>
          </a:p>
          <a:p>
            <a:pPr marL="7938" indent="0">
              <a:lnSpc>
                <a:spcPct val="120000"/>
              </a:lnSpc>
              <a:spcBef>
                <a:spcPts val="0"/>
              </a:spcBef>
              <a:buNone/>
              <a:tabLst>
                <a:tab pos="793750" algn="l"/>
                <a:tab pos="2260600" algn="l"/>
                <a:tab pos="3556000"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260600" algn="l"/>
                <a:tab pos="3556000" algn="l"/>
              </a:tabLst>
            </a:pPr>
            <a:r>
              <a:rPr lang="fr-FR" sz="4000" dirty="0">
                <a:latin typeface="Calibri" panose="020F0502020204030204" pitchFamily="34" charset="0"/>
                <a:cs typeface="Calibri" panose="020F0502020204030204" pitchFamily="34" charset="0"/>
              </a:rPr>
              <a:t>WPS Final :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100m </a:t>
            </a:r>
            <a:r>
              <a:rPr lang="fr-FR" sz="4000" dirty="0" err="1">
                <a:latin typeface="Calibri" panose="020F0502020204030204" pitchFamily="34" charset="0"/>
                <a:cs typeface="Calibri" panose="020F0502020204030204" pitchFamily="34" charset="0"/>
              </a:rPr>
              <a:t>Backstroke</a:t>
            </a:r>
            <a:r>
              <a:rPr lang="fr-FR" sz="4000" dirty="0">
                <a:latin typeface="Calibri" panose="020F0502020204030204" pitchFamily="34" charset="0"/>
                <a:cs typeface="Calibri" panose="020F0502020204030204" pitchFamily="34" charset="0"/>
              </a:rPr>
              <a:t> 	S1 – S2, S6 – S14	</a:t>
            </a:r>
            <a:r>
              <a:rPr lang="fr-FR" sz="4000" dirty="0" err="1">
                <a:latin typeface="Calibri" panose="020F0502020204030204" pitchFamily="34" charset="0"/>
                <a:cs typeface="Calibri" panose="020F0502020204030204" pitchFamily="34" charset="0"/>
              </a:rPr>
              <a:t>Youth</a:t>
            </a:r>
            <a:r>
              <a:rPr lang="fr-FR" sz="4000" dirty="0">
                <a:latin typeface="Calibri" panose="020F0502020204030204" pitchFamily="34" charset="0"/>
                <a:cs typeface="Calibri" panose="020F0502020204030204" pitchFamily="34" charset="0"/>
              </a:rPr>
              <a:t> Final</a:t>
            </a:r>
          </a:p>
          <a:p>
            <a:pPr marL="7938" indent="0">
              <a:lnSpc>
                <a:spcPct val="120000"/>
              </a:lnSpc>
              <a:spcBef>
                <a:spcPts val="0"/>
              </a:spcBef>
              <a:buNone/>
              <a:tabLst>
                <a:tab pos="793750" algn="l"/>
                <a:tab pos="2260600" algn="l"/>
                <a:tab pos="3556000"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100m </a:t>
            </a:r>
            <a:r>
              <a:rPr lang="fr-FR" sz="4000" dirty="0" err="1">
                <a:latin typeface="Calibri" panose="020F0502020204030204" pitchFamily="34" charset="0"/>
                <a:cs typeface="Calibri" panose="020F0502020204030204" pitchFamily="34" charset="0"/>
              </a:rPr>
              <a:t>Backstroke</a:t>
            </a:r>
            <a:r>
              <a:rPr lang="fr-FR" sz="4000" dirty="0">
                <a:latin typeface="Calibri" panose="020F0502020204030204" pitchFamily="34" charset="0"/>
                <a:cs typeface="Calibri" panose="020F0502020204030204" pitchFamily="34" charset="0"/>
              </a:rPr>
              <a:t> 	S1 – S2, S6 – S14 	B Final</a:t>
            </a:r>
          </a:p>
          <a:p>
            <a:pPr marL="7938" indent="0">
              <a:lnSpc>
                <a:spcPct val="120000"/>
              </a:lnSpc>
              <a:spcBef>
                <a:spcPts val="0"/>
              </a:spcBef>
              <a:buNone/>
              <a:tabLst>
                <a:tab pos="793750" algn="l"/>
                <a:tab pos="2260600" algn="l"/>
                <a:tab pos="3556000"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100m </a:t>
            </a:r>
            <a:r>
              <a:rPr lang="fr-FR" sz="4000" dirty="0" err="1">
                <a:latin typeface="Calibri" panose="020F0502020204030204" pitchFamily="34" charset="0"/>
                <a:cs typeface="Calibri" panose="020F0502020204030204" pitchFamily="34" charset="0"/>
              </a:rPr>
              <a:t>Backstroke</a:t>
            </a:r>
            <a:r>
              <a:rPr lang="fr-FR" sz="4000" dirty="0">
                <a:latin typeface="Calibri" panose="020F0502020204030204" pitchFamily="34" charset="0"/>
                <a:cs typeface="Calibri" panose="020F0502020204030204" pitchFamily="34" charset="0"/>
              </a:rPr>
              <a:t> 	S1 – S2, S6 – S14 	A Final</a:t>
            </a:r>
          </a:p>
          <a:p>
            <a:pPr marL="7938" indent="0">
              <a:lnSpc>
                <a:spcPct val="120000"/>
              </a:lnSpc>
              <a:spcBef>
                <a:spcPts val="0"/>
              </a:spcBef>
              <a:buNone/>
              <a:tabLst>
                <a:tab pos="793750" algn="l"/>
                <a:tab pos="2260600" algn="l"/>
                <a:tab pos="3556000"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100m </a:t>
            </a:r>
            <a:r>
              <a:rPr lang="fr-FR" sz="4000" dirty="0" err="1">
                <a:latin typeface="Calibri" panose="020F0502020204030204" pitchFamily="34" charset="0"/>
                <a:cs typeface="Calibri" panose="020F0502020204030204" pitchFamily="34" charset="0"/>
              </a:rPr>
              <a:t>Backstroke</a:t>
            </a:r>
            <a:r>
              <a:rPr lang="fr-FR" sz="4000" dirty="0">
                <a:latin typeface="Calibri" panose="020F0502020204030204" pitchFamily="34" charset="0"/>
                <a:cs typeface="Calibri" panose="020F0502020204030204" pitchFamily="34" charset="0"/>
              </a:rPr>
              <a:t> 	S1 – S2, S6 – S14 	</a:t>
            </a:r>
            <a:r>
              <a:rPr lang="fr-FR" sz="4000" dirty="0" err="1">
                <a:latin typeface="Calibri" panose="020F0502020204030204" pitchFamily="34" charset="0"/>
                <a:cs typeface="Calibri" panose="020F0502020204030204" pitchFamily="34" charset="0"/>
              </a:rPr>
              <a:t>Youth</a:t>
            </a:r>
            <a:r>
              <a:rPr lang="fr-FR" sz="4000" dirty="0">
                <a:latin typeface="Calibri" panose="020F0502020204030204" pitchFamily="34" charset="0"/>
                <a:cs typeface="Calibri" panose="020F0502020204030204" pitchFamily="34" charset="0"/>
              </a:rPr>
              <a:t> Final</a:t>
            </a:r>
          </a:p>
          <a:p>
            <a:pPr marL="7938" indent="0">
              <a:lnSpc>
                <a:spcPct val="120000"/>
              </a:lnSpc>
              <a:spcBef>
                <a:spcPts val="0"/>
              </a:spcBef>
              <a:buNone/>
              <a:tabLst>
                <a:tab pos="793750" algn="l"/>
                <a:tab pos="2260600" algn="l"/>
                <a:tab pos="3556000"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100m </a:t>
            </a:r>
            <a:r>
              <a:rPr lang="fr-FR" sz="4000" dirty="0" err="1">
                <a:latin typeface="Calibri" panose="020F0502020204030204" pitchFamily="34" charset="0"/>
                <a:cs typeface="Calibri" panose="020F0502020204030204" pitchFamily="34" charset="0"/>
              </a:rPr>
              <a:t>Backstroke</a:t>
            </a:r>
            <a:r>
              <a:rPr lang="fr-FR" sz="4000" dirty="0">
                <a:latin typeface="Calibri" panose="020F0502020204030204" pitchFamily="34" charset="0"/>
                <a:cs typeface="Calibri" panose="020F0502020204030204" pitchFamily="34" charset="0"/>
              </a:rPr>
              <a:t> 	S1 – S2, S6 – S14 	A Final</a:t>
            </a:r>
          </a:p>
          <a:p>
            <a:pPr marL="7938" indent="0">
              <a:lnSpc>
                <a:spcPct val="120000"/>
              </a:lnSpc>
              <a:spcBef>
                <a:spcPts val="0"/>
              </a:spcBef>
              <a:buNone/>
              <a:tabLst>
                <a:tab pos="793750" algn="l"/>
                <a:tab pos="2260600" algn="l"/>
                <a:tab pos="3556000"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260600" algn="l"/>
                <a:tab pos="3556000" algn="l"/>
              </a:tabLst>
            </a:pPr>
            <a:r>
              <a:rPr lang="fr-FR" sz="4000" dirty="0">
                <a:latin typeface="Calibri" panose="020F0502020204030204" pitchFamily="34" charset="0"/>
                <a:cs typeface="Calibri" panose="020F0502020204030204" pitchFamily="34" charset="0"/>
              </a:rPr>
              <a:t>National Final :	Mixed 50m Freestyle	S1 – S13 + S15 	</a:t>
            </a:r>
            <a:r>
              <a:rPr lang="fr-FR" sz="4000" dirty="0" err="1">
                <a:latin typeface="Calibri" panose="020F0502020204030204" pitchFamily="34" charset="0"/>
                <a:cs typeface="Calibri" panose="020F0502020204030204" pitchFamily="34" charset="0"/>
              </a:rPr>
              <a:t>Youth</a:t>
            </a:r>
            <a:r>
              <a:rPr lang="fr-FR" sz="4000" dirty="0">
                <a:latin typeface="Calibri" panose="020F0502020204030204" pitchFamily="34" charset="0"/>
                <a:cs typeface="Calibri" panose="020F0502020204030204" pitchFamily="34" charset="0"/>
              </a:rPr>
              <a:t> Final</a:t>
            </a:r>
          </a:p>
          <a:p>
            <a:pPr marL="7938" indent="0">
              <a:lnSpc>
                <a:spcPct val="120000"/>
              </a:lnSpc>
              <a:spcBef>
                <a:spcPts val="0"/>
              </a:spcBef>
              <a:buNone/>
              <a:tabLst>
                <a:tab pos="793750" algn="l"/>
                <a:tab pos="2260600" algn="l"/>
                <a:tab pos="3556000" algn="l"/>
              </a:tabLst>
            </a:pPr>
            <a:r>
              <a:rPr lang="fr-FR" sz="4000" dirty="0">
                <a:latin typeface="Calibri" panose="020F0502020204030204" pitchFamily="34" charset="0"/>
                <a:cs typeface="Calibri" panose="020F0502020204030204" pitchFamily="34" charset="0"/>
              </a:rPr>
              <a:t>	Mixed 50m Freestyle	S1 – S13 + S15 	Junior Final</a:t>
            </a:r>
          </a:p>
          <a:p>
            <a:pPr marL="7938" indent="0">
              <a:lnSpc>
                <a:spcPct val="120000"/>
              </a:lnSpc>
              <a:spcBef>
                <a:spcPts val="0"/>
              </a:spcBef>
              <a:buNone/>
              <a:tabLst>
                <a:tab pos="793750" algn="l"/>
                <a:tab pos="2260600" algn="l"/>
                <a:tab pos="3556000" algn="l"/>
              </a:tabLst>
            </a:pPr>
            <a:r>
              <a:rPr lang="fr-FR" sz="4000" dirty="0">
                <a:latin typeface="Calibri" panose="020F0502020204030204" pitchFamily="34" charset="0"/>
                <a:cs typeface="Calibri" panose="020F0502020204030204" pitchFamily="34" charset="0"/>
              </a:rPr>
              <a:t>	Mixed 50m Freestyle	S1 – S13 + S15  	A Final</a:t>
            </a:r>
          </a:p>
          <a:p>
            <a:pPr marL="7938" indent="0">
              <a:lnSpc>
                <a:spcPct val="120000"/>
              </a:lnSpc>
              <a:spcBef>
                <a:spcPts val="0"/>
              </a:spcBef>
              <a:buNone/>
              <a:tabLst>
                <a:tab pos="793750" algn="l"/>
                <a:tab pos="2260600" algn="l"/>
                <a:tab pos="3556000"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260600" algn="l"/>
                <a:tab pos="3556000" algn="l"/>
              </a:tabLst>
            </a:pPr>
            <a:r>
              <a:rPr lang="fr-FR" sz="4000" dirty="0">
                <a:latin typeface="Calibri" panose="020F0502020204030204" pitchFamily="34" charset="0"/>
                <a:cs typeface="Calibri" panose="020F0502020204030204" pitchFamily="34" charset="0"/>
              </a:rPr>
              <a:t>WPS Final :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50m Freestyle	S1 – S13	</a:t>
            </a:r>
            <a:r>
              <a:rPr lang="fr-FR" sz="4000" dirty="0" err="1">
                <a:latin typeface="Calibri" panose="020F0502020204030204" pitchFamily="34" charset="0"/>
                <a:cs typeface="Calibri" panose="020F0502020204030204" pitchFamily="34" charset="0"/>
              </a:rPr>
              <a:t>Youth</a:t>
            </a:r>
            <a:r>
              <a:rPr lang="fr-FR" sz="4000" dirty="0">
                <a:latin typeface="Calibri" panose="020F0502020204030204" pitchFamily="34" charset="0"/>
                <a:cs typeface="Calibri" panose="020F0502020204030204" pitchFamily="34" charset="0"/>
              </a:rPr>
              <a:t> Final</a:t>
            </a:r>
          </a:p>
          <a:p>
            <a:pPr marL="7938" indent="0">
              <a:lnSpc>
                <a:spcPct val="120000"/>
              </a:lnSpc>
              <a:spcBef>
                <a:spcPts val="0"/>
              </a:spcBef>
              <a:buNone/>
              <a:tabLst>
                <a:tab pos="793750" algn="l"/>
                <a:tab pos="2260600" algn="l"/>
                <a:tab pos="3556000"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50m Freestyle	S1 – S13	B Final</a:t>
            </a:r>
          </a:p>
          <a:p>
            <a:pPr marL="7938" indent="0">
              <a:lnSpc>
                <a:spcPct val="120000"/>
              </a:lnSpc>
              <a:spcBef>
                <a:spcPts val="0"/>
              </a:spcBef>
              <a:buNone/>
              <a:tabLst>
                <a:tab pos="793750" algn="l"/>
                <a:tab pos="2260600" algn="l"/>
                <a:tab pos="3556000"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50m Freestyle	S1 – S13	A Final</a:t>
            </a:r>
          </a:p>
          <a:p>
            <a:pPr marL="7938" indent="0">
              <a:lnSpc>
                <a:spcPct val="120000"/>
              </a:lnSpc>
              <a:spcBef>
                <a:spcPts val="0"/>
              </a:spcBef>
              <a:buNone/>
              <a:tabLst>
                <a:tab pos="793750" algn="l"/>
                <a:tab pos="2260600" algn="l"/>
                <a:tab pos="3556000"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50m Freestyle	S1 – S13	</a:t>
            </a:r>
            <a:r>
              <a:rPr lang="fr-FR" sz="4000" dirty="0" err="1">
                <a:latin typeface="Calibri" panose="020F0502020204030204" pitchFamily="34" charset="0"/>
                <a:cs typeface="Calibri" panose="020F0502020204030204" pitchFamily="34" charset="0"/>
              </a:rPr>
              <a:t>Youth</a:t>
            </a:r>
            <a:r>
              <a:rPr lang="fr-FR" sz="4000" dirty="0">
                <a:latin typeface="Calibri" panose="020F0502020204030204" pitchFamily="34" charset="0"/>
                <a:cs typeface="Calibri" panose="020F0502020204030204" pitchFamily="34" charset="0"/>
              </a:rPr>
              <a:t> Final</a:t>
            </a:r>
          </a:p>
          <a:p>
            <a:pPr marL="7938" indent="0">
              <a:lnSpc>
                <a:spcPct val="120000"/>
              </a:lnSpc>
              <a:spcBef>
                <a:spcPts val="0"/>
              </a:spcBef>
              <a:buNone/>
              <a:tabLst>
                <a:tab pos="793750" algn="l"/>
                <a:tab pos="2260600" algn="l"/>
                <a:tab pos="3556000"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50m Freestyle	S1 – S13	A Final</a:t>
            </a:r>
          </a:p>
          <a:p>
            <a:pPr marL="7938" indent="0">
              <a:lnSpc>
                <a:spcPct val="120000"/>
              </a:lnSpc>
              <a:spcBef>
                <a:spcPts val="0"/>
              </a:spcBef>
              <a:buNone/>
              <a:tabLst>
                <a:tab pos="793750" algn="l"/>
                <a:tab pos="2392363" algn="l"/>
                <a:tab pos="3375025" algn="l"/>
                <a:tab pos="3506788" algn="l"/>
                <a:tab pos="4087813" algn="l"/>
              </a:tabLst>
            </a:pPr>
            <a:endParaRPr lang="fr-FR" sz="48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375025" algn="l"/>
                <a:tab pos="3506788" algn="l"/>
                <a:tab pos="4087813" algn="l"/>
              </a:tabLst>
            </a:pPr>
            <a:endParaRPr lang="fr-FR" sz="48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375025" algn="l"/>
                <a:tab pos="3506788" algn="l"/>
                <a:tab pos="4087813" algn="l"/>
              </a:tabLst>
            </a:pPr>
            <a:endParaRPr lang="fr-FR" sz="48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375025" algn="l"/>
                <a:tab pos="3506788" algn="l"/>
                <a:tab pos="4087813" algn="l"/>
              </a:tabLst>
            </a:pPr>
            <a:endParaRPr lang="fr-FR" sz="48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375025" algn="l"/>
                <a:tab pos="3506788" algn="l"/>
                <a:tab pos="4087813"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243263" algn="l"/>
              </a:tabLst>
            </a:pPr>
            <a:r>
              <a:rPr lang="fr-FR" sz="4000" dirty="0">
                <a:latin typeface="Calibri" panose="020F0502020204030204" pitchFamily="34" charset="0"/>
                <a:cs typeface="Calibri" panose="020F0502020204030204" pitchFamily="34" charset="0"/>
              </a:rPr>
              <a:t>National Final :	Mixed 50m Butterfly 	S2 – S7 	A Final</a:t>
            </a:r>
          </a:p>
          <a:p>
            <a:pPr marL="7938" indent="0">
              <a:lnSpc>
                <a:spcPct val="120000"/>
              </a:lnSpc>
              <a:spcBef>
                <a:spcPts val="0"/>
              </a:spcBef>
              <a:buNone/>
              <a:tabLst>
                <a:tab pos="793750" algn="l"/>
                <a:tab pos="2392363" algn="l"/>
                <a:tab pos="3243263"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243263" algn="l"/>
              </a:tabLst>
            </a:pPr>
            <a:r>
              <a:rPr lang="fr-FR" sz="4000" dirty="0">
                <a:latin typeface="Calibri" panose="020F0502020204030204" pitchFamily="34" charset="0"/>
                <a:cs typeface="Calibri" panose="020F0502020204030204" pitchFamily="34" charset="0"/>
              </a:rPr>
              <a:t>WPS Final :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50m Butterfly 	S2 – S7 	A Final</a:t>
            </a:r>
          </a:p>
          <a:p>
            <a:pPr marL="7938" indent="0">
              <a:lnSpc>
                <a:spcPct val="120000"/>
              </a:lnSpc>
              <a:spcBef>
                <a:spcPts val="0"/>
              </a:spcBef>
              <a:buNone/>
              <a:tabLst>
                <a:tab pos="793750" algn="l"/>
                <a:tab pos="2392363" algn="l"/>
                <a:tab pos="3243263"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50m Butterfly 	S2 – S7 	A Final </a:t>
            </a:r>
          </a:p>
          <a:p>
            <a:pPr marL="7938" indent="0">
              <a:lnSpc>
                <a:spcPct val="120000"/>
              </a:lnSpc>
              <a:spcBef>
                <a:spcPts val="0"/>
              </a:spcBef>
              <a:buNone/>
              <a:tabLst>
                <a:tab pos="793750" algn="l"/>
                <a:tab pos="2392363" algn="l"/>
                <a:tab pos="3243263"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243263" algn="l"/>
              </a:tabLst>
            </a:pPr>
            <a:r>
              <a:rPr lang="fr-FR" sz="4000" dirty="0">
                <a:latin typeface="Calibri" panose="020F0502020204030204" pitchFamily="34" charset="0"/>
                <a:cs typeface="Calibri" panose="020F0502020204030204" pitchFamily="34" charset="0"/>
              </a:rPr>
              <a:t>National Final :	Mixed 100m Butterfly 	S8 – S13 + S15 	B Final</a:t>
            </a:r>
          </a:p>
          <a:p>
            <a:pPr marL="7938" indent="0">
              <a:lnSpc>
                <a:spcPct val="120000"/>
              </a:lnSpc>
              <a:spcBef>
                <a:spcPts val="0"/>
              </a:spcBef>
              <a:buNone/>
              <a:tabLst>
                <a:tab pos="793750" algn="l"/>
                <a:tab pos="2392363" algn="l"/>
                <a:tab pos="3243263" algn="l"/>
              </a:tabLst>
            </a:pPr>
            <a:r>
              <a:rPr lang="fr-FR" sz="4000" dirty="0">
                <a:latin typeface="Calibri" panose="020F0502020204030204" pitchFamily="34" charset="0"/>
                <a:cs typeface="Calibri" panose="020F0502020204030204" pitchFamily="34" charset="0"/>
              </a:rPr>
              <a:t>	Mixed 100m Butterfly 	S8 – S13 + S15 	A Final</a:t>
            </a:r>
          </a:p>
          <a:p>
            <a:pPr marL="7938" indent="0">
              <a:lnSpc>
                <a:spcPct val="120000"/>
              </a:lnSpc>
              <a:spcBef>
                <a:spcPts val="0"/>
              </a:spcBef>
              <a:buNone/>
              <a:tabLst>
                <a:tab pos="793750" algn="l"/>
                <a:tab pos="2392363" algn="l"/>
                <a:tab pos="3243263" algn="l"/>
              </a:tabLst>
            </a:pPr>
            <a:endParaRPr lang="fr-FR" sz="4000" dirty="0">
              <a:latin typeface="Calibri" panose="020F0502020204030204" pitchFamily="34" charset="0"/>
              <a:cs typeface="Calibri" panose="020F0502020204030204" pitchFamily="34" charset="0"/>
            </a:endParaRPr>
          </a:p>
          <a:p>
            <a:pPr marL="7938" indent="0">
              <a:lnSpc>
                <a:spcPct val="120000"/>
              </a:lnSpc>
              <a:spcBef>
                <a:spcPts val="0"/>
              </a:spcBef>
              <a:buNone/>
              <a:tabLst>
                <a:tab pos="793750" algn="l"/>
                <a:tab pos="2392363" algn="l"/>
                <a:tab pos="3243263" algn="l"/>
              </a:tabLst>
            </a:pPr>
            <a:r>
              <a:rPr lang="fr-FR" sz="4000" dirty="0">
                <a:latin typeface="Calibri" panose="020F0502020204030204" pitchFamily="34" charset="0"/>
                <a:cs typeface="Calibri" panose="020F0502020204030204" pitchFamily="34" charset="0"/>
              </a:rPr>
              <a:t>WPS Final :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100m Butterfly 	S8 – S14 	</a:t>
            </a:r>
            <a:r>
              <a:rPr lang="fr-FR" sz="4000" dirty="0" err="1">
                <a:latin typeface="Calibri" panose="020F0502020204030204" pitchFamily="34" charset="0"/>
                <a:cs typeface="Calibri" panose="020F0502020204030204" pitchFamily="34" charset="0"/>
              </a:rPr>
              <a:t>Youth</a:t>
            </a:r>
            <a:r>
              <a:rPr lang="fr-FR" sz="4000" dirty="0">
                <a:latin typeface="Calibri" panose="020F0502020204030204" pitchFamily="34" charset="0"/>
                <a:cs typeface="Calibri" panose="020F0502020204030204" pitchFamily="34" charset="0"/>
              </a:rPr>
              <a:t> Final</a:t>
            </a:r>
          </a:p>
          <a:p>
            <a:pPr marL="7938" indent="0">
              <a:lnSpc>
                <a:spcPct val="120000"/>
              </a:lnSpc>
              <a:spcBef>
                <a:spcPts val="0"/>
              </a:spcBef>
              <a:buNone/>
              <a:tabLst>
                <a:tab pos="793750" algn="l"/>
                <a:tab pos="2392363" algn="l"/>
                <a:tab pos="3243263"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100m Butterfly 	S8 – S14 	B Final</a:t>
            </a:r>
          </a:p>
          <a:p>
            <a:pPr marL="7938" indent="0">
              <a:lnSpc>
                <a:spcPct val="120000"/>
              </a:lnSpc>
              <a:spcBef>
                <a:spcPts val="0"/>
              </a:spcBef>
              <a:buNone/>
              <a:tabLst>
                <a:tab pos="793750" algn="l"/>
                <a:tab pos="2392363" algn="l"/>
                <a:tab pos="3243263"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Men’s</a:t>
            </a:r>
            <a:r>
              <a:rPr lang="fr-FR" sz="4000" dirty="0">
                <a:latin typeface="Calibri" panose="020F0502020204030204" pitchFamily="34" charset="0"/>
                <a:cs typeface="Calibri" panose="020F0502020204030204" pitchFamily="34" charset="0"/>
              </a:rPr>
              <a:t> 100m Butterfly 	S8 – S14 	A Final </a:t>
            </a:r>
          </a:p>
          <a:p>
            <a:pPr marL="7938" indent="0">
              <a:lnSpc>
                <a:spcPct val="120000"/>
              </a:lnSpc>
              <a:spcBef>
                <a:spcPts val="0"/>
              </a:spcBef>
              <a:buNone/>
              <a:tabLst>
                <a:tab pos="793750" algn="l"/>
                <a:tab pos="2392363" algn="l"/>
                <a:tab pos="3243263" algn="l"/>
              </a:tabLst>
            </a:pPr>
            <a:r>
              <a:rPr lang="fr-FR" sz="4000" dirty="0">
                <a:latin typeface="Calibri" panose="020F0502020204030204" pitchFamily="34" charset="0"/>
                <a:cs typeface="Calibri" panose="020F0502020204030204" pitchFamily="34" charset="0"/>
              </a:rPr>
              <a:t>	</a:t>
            </a:r>
            <a:r>
              <a:rPr lang="fr-FR" sz="4000" dirty="0" err="1">
                <a:latin typeface="Calibri" panose="020F0502020204030204" pitchFamily="34" charset="0"/>
                <a:cs typeface="Calibri" panose="020F0502020204030204" pitchFamily="34" charset="0"/>
              </a:rPr>
              <a:t>Women’s</a:t>
            </a:r>
            <a:r>
              <a:rPr lang="fr-FR" sz="4000" dirty="0">
                <a:latin typeface="Calibri" panose="020F0502020204030204" pitchFamily="34" charset="0"/>
                <a:cs typeface="Calibri" panose="020F0502020204030204" pitchFamily="34" charset="0"/>
              </a:rPr>
              <a:t> 100m Butterfly 	S8 – S14 	A Final </a:t>
            </a:r>
          </a:p>
          <a:p>
            <a:pPr marL="7938" indent="0">
              <a:lnSpc>
                <a:spcPct val="120000"/>
              </a:lnSpc>
              <a:spcBef>
                <a:spcPts val="0"/>
              </a:spcBef>
              <a:buNone/>
              <a:tabLst>
                <a:tab pos="793750" algn="l"/>
                <a:tab pos="2392363" algn="l"/>
                <a:tab pos="3375025" algn="l"/>
                <a:tab pos="3506788" algn="l"/>
                <a:tab pos="4087813" algn="l"/>
              </a:tabLst>
            </a:pPr>
            <a:endParaRPr lang="fr-FR" sz="3200" b="1" dirty="0">
              <a:effectLst/>
              <a:latin typeface="Calibri" panose="020F0502020204030204" pitchFamily="34" charset="0"/>
              <a:cs typeface="Calibri" panose="020F0502020204030204" pitchFamily="34" charset="0"/>
            </a:endParaRPr>
          </a:p>
        </p:txBody>
      </p:sp>
      <p:pic>
        <p:nvPicPr>
          <p:cNvPr id="4" name="Image 3" descr="Une image contenant diagramme&#10;&#10;Description générée automatiquement">
            <a:extLst>
              <a:ext uri="{FF2B5EF4-FFF2-40B4-BE49-F238E27FC236}">
                <a16:creationId xmlns:a16="http://schemas.microsoft.com/office/drawing/2014/main" id="{1B342A85-DC4B-B908-5DE1-07CF692C1EBD}"/>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7" name="Title 1">
            <a:extLst>
              <a:ext uri="{FF2B5EF4-FFF2-40B4-BE49-F238E27FC236}">
                <a16:creationId xmlns:a16="http://schemas.microsoft.com/office/drawing/2014/main" id="{22BA5750-DEF7-CC7E-7D53-62BE255B5E48}"/>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Session 6</a:t>
            </a:r>
          </a:p>
        </p:txBody>
      </p:sp>
    </p:spTree>
    <p:extLst>
      <p:ext uri="{BB962C8B-B14F-4D97-AF65-F5344CB8AC3E}">
        <p14:creationId xmlns:p14="http://schemas.microsoft.com/office/powerpoint/2010/main" val="2704068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79ED1C-13E0-4A08-B185-E490A1AFAA74}"/>
              </a:ext>
            </a:extLst>
          </p:cNvPr>
          <p:cNvSpPr>
            <a:spLocks noGrp="1"/>
          </p:cNvSpPr>
          <p:nvPr>
            <p:ph idx="1"/>
          </p:nvPr>
        </p:nvSpPr>
        <p:spPr>
          <a:xfrm>
            <a:off x="142875" y="752127"/>
            <a:ext cx="7484387" cy="2597280"/>
          </a:xfrm>
        </p:spPr>
        <p:txBody>
          <a:bodyPr>
            <a:noAutofit/>
          </a:bodyPr>
          <a:lstStyle/>
          <a:p>
            <a:r>
              <a:rPr lang="en-GB" sz="2000" b="1" u="sng" dirty="0"/>
              <a:t>Advertising / Swimwear info :</a:t>
            </a:r>
          </a:p>
          <a:p>
            <a:pPr marL="0" indent="0" algn="just">
              <a:spcBef>
                <a:spcPts val="0"/>
              </a:spcBef>
              <a:buNone/>
            </a:pPr>
            <a:r>
              <a:rPr lang="en-US" altLang="fr-FR" sz="2000" dirty="0">
                <a:solidFill>
                  <a:srgbClr val="000000"/>
                </a:solidFill>
                <a:latin typeface="Calibri" panose="020F0502020204030204" pitchFamily="34" charset="0"/>
                <a:cs typeface="Calibri" panose="020F0502020204030204" pitchFamily="34" charset="0"/>
              </a:rPr>
              <a:t>Only swimsuits approved by World Para Swimming will be allowed during this competition.</a:t>
            </a:r>
          </a:p>
          <a:p>
            <a:pPr marL="0" indent="0" algn="just">
              <a:spcBef>
                <a:spcPts val="0"/>
              </a:spcBef>
              <a:buNone/>
            </a:pPr>
            <a:r>
              <a:rPr lang="en-US" altLang="fr-FR" sz="2000" dirty="0">
                <a:solidFill>
                  <a:srgbClr val="000000"/>
                </a:solidFill>
                <a:latin typeface="Calibri" panose="020F0502020204030204" pitchFamily="34" charset="0"/>
                <a:cs typeface="Calibri" panose="020F0502020204030204" pitchFamily="34" charset="0"/>
              </a:rPr>
              <a:t>
Swimmers will have to come to the podium dressed in the outfit of their country</a:t>
            </a:r>
          </a:p>
          <a:p>
            <a:pPr marL="0" indent="0" algn="just">
              <a:spcBef>
                <a:spcPts val="0"/>
              </a:spcBef>
              <a:buNone/>
            </a:pPr>
            <a:endParaRPr lang="en-US" altLang="fr-FR" sz="2000" dirty="0">
              <a:solidFill>
                <a:srgbClr val="000000"/>
              </a:solidFill>
              <a:latin typeface="Calibri" panose="020F0502020204030204" pitchFamily="34" charset="0"/>
              <a:cs typeface="Calibri" panose="020F0502020204030204" pitchFamily="34" charset="0"/>
            </a:endParaRPr>
          </a:p>
          <a:p>
            <a:pPr marL="0" indent="0" algn="just">
              <a:spcBef>
                <a:spcPts val="0"/>
              </a:spcBef>
              <a:buNone/>
            </a:pPr>
            <a:r>
              <a:rPr lang="en-US" altLang="fr-FR" sz="2000" dirty="0">
                <a:latin typeface="Calibri" panose="020F0502020204030204" pitchFamily="34" charset="0"/>
                <a:cs typeface="Calibri" panose="020F0502020204030204" pitchFamily="34" charset="0"/>
              </a:rPr>
              <a:t>Citi Para Swimming World Series Cap advertising guidelines must be adhered to. </a:t>
            </a:r>
          </a:p>
          <a:p>
            <a:pPr marL="0" indent="0" algn="just">
              <a:spcBef>
                <a:spcPts val="0"/>
              </a:spcBef>
              <a:buNone/>
            </a:pPr>
            <a:endParaRPr lang="en-US" altLang="fr-FR" sz="2000" dirty="0">
              <a:latin typeface="Calibri" panose="020F0502020204030204" pitchFamily="34" charset="0"/>
              <a:cs typeface="Calibri" panose="020F0502020204030204" pitchFamily="34" charset="0"/>
            </a:endParaRPr>
          </a:p>
          <a:p>
            <a:pPr marL="0" indent="0" algn="just">
              <a:spcBef>
                <a:spcPts val="0"/>
              </a:spcBef>
              <a:buNone/>
            </a:pPr>
            <a:r>
              <a:rPr lang="en-US" altLang="fr-FR" sz="2000" dirty="0">
                <a:latin typeface="Calibri" panose="020F0502020204030204" pitchFamily="34" charset="0"/>
                <a:cs typeface="Calibri" panose="020F0502020204030204" pitchFamily="34" charset="0"/>
              </a:rPr>
              <a:t>World Para Swimming caps are available from WPS at Euro 6. </a:t>
            </a:r>
          </a:p>
          <a:p>
            <a:pPr marL="0" indent="0" algn="just">
              <a:spcBef>
                <a:spcPts val="0"/>
              </a:spcBef>
              <a:buNone/>
            </a:pPr>
            <a:endParaRPr lang="en-US" altLang="fr-FR" sz="2000" dirty="0">
              <a:latin typeface="Calibri" panose="020F0502020204030204" pitchFamily="34" charset="0"/>
              <a:cs typeface="Calibri" panose="020F0502020204030204" pitchFamily="34" charset="0"/>
            </a:endParaRPr>
          </a:p>
          <a:p>
            <a:pPr marL="0" indent="0" algn="just">
              <a:spcBef>
                <a:spcPts val="0"/>
              </a:spcBef>
              <a:buNone/>
            </a:pPr>
            <a:r>
              <a:rPr lang="en-US" sz="2000" dirty="0">
                <a:latin typeface="Calibri" panose="020F0502020204030204" pitchFamily="34" charset="0"/>
                <a:cs typeface="Calibri" panose="020F0502020204030204" pitchFamily="34" charset="0"/>
              </a:rPr>
              <a:t>No Phones, No Flags and propaganda  will be allowed on pool deck or the during victory ceremonies.</a:t>
            </a:r>
            <a:endParaRPr lang="en-GB" sz="2000" dirty="0">
              <a:latin typeface="Calibri" panose="020F0502020204030204" pitchFamily="34" charset="0"/>
              <a:cs typeface="Calibri" panose="020F0502020204030204" pitchFamily="34" charset="0"/>
            </a:endParaRPr>
          </a:p>
        </p:txBody>
      </p:sp>
      <p:pic>
        <p:nvPicPr>
          <p:cNvPr id="4" name="Image 3" descr="Une image contenant diagramme&#10;&#10;Description générée automatiquement">
            <a:extLst>
              <a:ext uri="{FF2B5EF4-FFF2-40B4-BE49-F238E27FC236}">
                <a16:creationId xmlns:a16="http://schemas.microsoft.com/office/drawing/2014/main" id="{58BABF43-9059-F7AF-CA8C-4109A1615F0F}"/>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5" name="Title 1">
            <a:extLst>
              <a:ext uri="{FF2B5EF4-FFF2-40B4-BE49-F238E27FC236}">
                <a16:creationId xmlns:a16="http://schemas.microsoft.com/office/drawing/2014/main" id="{6EE4BEA9-A267-35A6-ED0E-F8E6D5C1712E}"/>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Competition Procedures</a:t>
            </a:r>
          </a:p>
        </p:txBody>
      </p:sp>
    </p:spTree>
    <p:extLst>
      <p:ext uri="{BB962C8B-B14F-4D97-AF65-F5344CB8AC3E}">
        <p14:creationId xmlns:p14="http://schemas.microsoft.com/office/powerpoint/2010/main" val="1833875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228AAD-9451-40A5-A859-8BBB0BA8C0F9}"/>
              </a:ext>
            </a:extLst>
          </p:cNvPr>
          <p:cNvSpPr>
            <a:spLocks noGrp="1"/>
          </p:cNvSpPr>
          <p:nvPr>
            <p:ph idx="1"/>
          </p:nvPr>
        </p:nvSpPr>
        <p:spPr>
          <a:xfrm>
            <a:off x="432701" y="2115895"/>
            <a:ext cx="8436077" cy="2880319"/>
          </a:xfrm>
        </p:spPr>
        <p:txBody>
          <a:bodyPr>
            <a:normAutofit/>
          </a:bodyPr>
          <a:lstStyle/>
          <a:p>
            <a:pPr marL="315913" indent="-307975"/>
            <a:r>
              <a:rPr lang="fr-FR" dirty="0"/>
              <a:t>Support Staff </a:t>
            </a:r>
            <a:r>
              <a:rPr lang="fr-FR" dirty="0" err="1"/>
              <a:t>attending</a:t>
            </a:r>
            <a:r>
              <a:rPr lang="fr-FR" dirty="0"/>
              <a:t> the call room must do </a:t>
            </a:r>
            <a:r>
              <a:rPr lang="fr-FR" dirty="0" err="1"/>
              <a:t>so</a:t>
            </a:r>
            <a:r>
              <a:rPr lang="fr-FR" dirty="0"/>
              <a:t> at the </a:t>
            </a:r>
            <a:r>
              <a:rPr lang="fr-FR" dirty="0" err="1"/>
              <a:t>same</a:t>
            </a:r>
            <a:r>
              <a:rPr lang="fr-FR" dirty="0"/>
              <a:t> time as the </a:t>
            </a:r>
            <a:r>
              <a:rPr lang="fr-FR" dirty="0" err="1"/>
              <a:t>athlete</a:t>
            </a:r>
            <a:r>
              <a:rPr lang="fr-FR" dirty="0"/>
              <a:t>.</a:t>
            </a:r>
          </a:p>
          <a:p>
            <a:pPr marL="315913" indent="-307975"/>
            <a:endParaRPr lang="fr-FR" dirty="0"/>
          </a:p>
          <a:p>
            <a:pPr marL="315913" indent="-307975"/>
            <a:r>
              <a:rPr lang="fr-FR" dirty="0"/>
              <a:t>Support Staff must </a:t>
            </a:r>
            <a:r>
              <a:rPr lang="fr-FR" dirty="0" err="1"/>
              <a:t>remember</a:t>
            </a:r>
            <a:r>
              <a:rPr lang="fr-FR" dirty="0"/>
              <a:t> the call room </a:t>
            </a:r>
            <a:r>
              <a:rPr lang="fr-FR" dirty="0" err="1"/>
              <a:t>is</a:t>
            </a:r>
            <a:r>
              <a:rPr lang="fr-FR" dirty="0"/>
              <a:t> for the </a:t>
            </a:r>
            <a:r>
              <a:rPr lang="fr-FR" dirty="0" err="1"/>
              <a:t>athletes</a:t>
            </a:r>
            <a:r>
              <a:rPr lang="fr-FR" dirty="0"/>
              <a:t> for </a:t>
            </a:r>
            <a:r>
              <a:rPr lang="fr-FR" dirty="0" err="1"/>
              <a:t>their</a:t>
            </a:r>
            <a:r>
              <a:rPr lang="fr-FR" dirty="0"/>
              <a:t> </a:t>
            </a:r>
            <a:r>
              <a:rPr lang="fr-FR" dirty="0" err="1"/>
              <a:t>preparation</a:t>
            </a:r>
            <a:r>
              <a:rPr lang="fr-FR" dirty="0"/>
              <a:t>.</a:t>
            </a:r>
          </a:p>
          <a:p>
            <a:pPr marL="315913" indent="-307975"/>
            <a:endParaRPr lang="fr-FR" dirty="0"/>
          </a:p>
          <a:p>
            <a:pPr marL="315913" indent="-307975"/>
            <a:endParaRPr lang="fr-FR" dirty="0"/>
          </a:p>
          <a:p>
            <a:pPr marL="315913" indent="-307975"/>
            <a:endParaRPr lang="fr-FR" dirty="0"/>
          </a:p>
          <a:p>
            <a:pPr marL="7938" indent="0">
              <a:buNone/>
            </a:pPr>
            <a:endParaRPr lang="fr-FR" dirty="0"/>
          </a:p>
        </p:txBody>
      </p:sp>
      <p:pic>
        <p:nvPicPr>
          <p:cNvPr id="4" name="Image 3" descr="Une image contenant diagramme&#10;&#10;Description générée automatiquement">
            <a:extLst>
              <a:ext uri="{FF2B5EF4-FFF2-40B4-BE49-F238E27FC236}">
                <a16:creationId xmlns:a16="http://schemas.microsoft.com/office/drawing/2014/main" id="{66879C81-4DDC-E223-D9EF-425F537E854E}"/>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5" name="Title 1">
            <a:extLst>
              <a:ext uri="{FF2B5EF4-FFF2-40B4-BE49-F238E27FC236}">
                <a16:creationId xmlns:a16="http://schemas.microsoft.com/office/drawing/2014/main" id="{9068F9B2-9C6F-AD9B-D505-3352A1D52550}"/>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Support Staff</a:t>
            </a:r>
          </a:p>
        </p:txBody>
      </p:sp>
      <p:sp>
        <p:nvSpPr>
          <p:cNvPr id="9" name="ZoneTexte 8">
            <a:extLst>
              <a:ext uri="{FF2B5EF4-FFF2-40B4-BE49-F238E27FC236}">
                <a16:creationId xmlns:a16="http://schemas.microsoft.com/office/drawing/2014/main" id="{BA488EB8-FD40-9AF3-0B45-280AFE56BF48}"/>
              </a:ext>
            </a:extLst>
          </p:cNvPr>
          <p:cNvSpPr txBox="1"/>
          <p:nvPr/>
        </p:nvSpPr>
        <p:spPr>
          <a:xfrm>
            <a:off x="432701" y="1192565"/>
            <a:ext cx="7307650" cy="923330"/>
          </a:xfrm>
          <a:prstGeom prst="rect">
            <a:avLst/>
          </a:prstGeom>
          <a:noFill/>
        </p:spPr>
        <p:txBody>
          <a:bodyPr wrap="square">
            <a:spAutoFit/>
          </a:bodyPr>
          <a:lstStyle/>
          <a:p>
            <a:pPr marL="315913" indent="-307975">
              <a:buFont typeface="Wingdings" pitchFamily="2" charset="2"/>
              <a:buChar char="§"/>
            </a:pPr>
            <a:r>
              <a:rPr lang="en-US" dirty="0"/>
              <a:t>Support Staff are not permitted to coach or massage athletes when on Deck or in the call room. Support Staff are not permitted to use or visibly carry stopwatches, radio communication devices, back packs or bags. </a:t>
            </a:r>
          </a:p>
        </p:txBody>
      </p:sp>
    </p:spTree>
    <p:extLst>
      <p:ext uri="{BB962C8B-B14F-4D97-AF65-F5344CB8AC3E}">
        <p14:creationId xmlns:p14="http://schemas.microsoft.com/office/powerpoint/2010/main" val="1763061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591E-E24A-BB3D-109B-22C6AF7C4771}"/>
              </a:ext>
            </a:extLst>
          </p:cNvPr>
          <p:cNvSpPr>
            <a:spLocks noGrp="1"/>
          </p:cNvSpPr>
          <p:nvPr>
            <p:ph type="title"/>
          </p:nvPr>
        </p:nvSpPr>
        <p:spPr/>
        <p:txBody>
          <a:bodyPr/>
          <a:lstStyle/>
          <a:p>
            <a:r>
              <a:rPr lang="en-GB" dirty="0"/>
              <a:t>Finals</a:t>
            </a:r>
          </a:p>
        </p:txBody>
      </p:sp>
      <p:sp>
        <p:nvSpPr>
          <p:cNvPr id="3" name="Content Placeholder 2">
            <a:extLst>
              <a:ext uri="{FF2B5EF4-FFF2-40B4-BE49-F238E27FC236}">
                <a16:creationId xmlns:a16="http://schemas.microsoft.com/office/drawing/2014/main" id="{E4060B34-451B-089E-4EFC-8CD1FA1849D4}"/>
              </a:ext>
            </a:extLst>
          </p:cNvPr>
          <p:cNvSpPr>
            <a:spLocks noGrp="1"/>
          </p:cNvSpPr>
          <p:nvPr>
            <p:ph idx="1"/>
          </p:nvPr>
        </p:nvSpPr>
        <p:spPr/>
        <p:txBody>
          <a:bodyPr/>
          <a:lstStyle/>
          <a:p>
            <a:pPr marL="0" indent="0">
              <a:buNone/>
            </a:pPr>
            <a:r>
              <a:rPr lang="en-GB" dirty="0"/>
              <a:t>Following requests from the “Athlete Advisory Group Survey” changes have been made to enhance the athletes experience.</a:t>
            </a:r>
          </a:p>
          <a:p>
            <a:pPr marL="0" indent="0">
              <a:buNone/>
            </a:pPr>
            <a:endParaRPr lang="en-GB" dirty="0"/>
          </a:p>
          <a:p>
            <a:pPr marL="0" indent="0">
              <a:buNone/>
            </a:pPr>
            <a:r>
              <a:rPr lang="en-GB" dirty="0"/>
              <a:t>There will be </a:t>
            </a:r>
            <a:r>
              <a:rPr lang="en-GB" dirty="0" err="1"/>
              <a:t>uplights</a:t>
            </a:r>
            <a:r>
              <a:rPr lang="en-GB" dirty="0"/>
              <a:t> lights focused on the back drop on entry.</a:t>
            </a:r>
          </a:p>
          <a:p>
            <a:pPr marL="0" indent="0">
              <a:buNone/>
            </a:pPr>
            <a:endParaRPr lang="en-GB" dirty="0"/>
          </a:p>
          <a:p>
            <a:pPr marL="0" indent="0">
              <a:buNone/>
            </a:pPr>
            <a:r>
              <a:rPr lang="en-GB" dirty="0"/>
              <a:t>We have two Machines at the sides of the entrance to brighten the entertainment.</a:t>
            </a:r>
          </a:p>
          <a:p>
            <a:pPr marL="0" indent="0">
              <a:buNone/>
            </a:pPr>
            <a:endParaRPr lang="en-GB" dirty="0"/>
          </a:p>
          <a:p>
            <a:pPr marL="0" indent="0">
              <a:buNone/>
            </a:pPr>
            <a:r>
              <a:rPr lang="en-GB" dirty="0"/>
              <a:t>Please warm the Athletes prior to the finals.</a:t>
            </a:r>
          </a:p>
          <a:p>
            <a:pPr marL="0" indent="0">
              <a:buNone/>
            </a:pPr>
            <a:endParaRPr lang="en-GB" dirty="0"/>
          </a:p>
          <a:p>
            <a:pPr marL="0" indent="0">
              <a:buNone/>
            </a:pPr>
            <a:r>
              <a:rPr lang="en-GB" dirty="0"/>
              <a:t>Demonstration immediately after the meeting</a:t>
            </a:r>
          </a:p>
        </p:txBody>
      </p:sp>
    </p:spTree>
    <p:extLst>
      <p:ext uri="{BB962C8B-B14F-4D97-AF65-F5344CB8AC3E}">
        <p14:creationId xmlns:p14="http://schemas.microsoft.com/office/powerpoint/2010/main" val="3319490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9500FF-B7CA-443F-848E-E643872EC85E}"/>
              </a:ext>
            </a:extLst>
          </p:cNvPr>
          <p:cNvSpPr>
            <a:spLocks noGrp="1"/>
          </p:cNvSpPr>
          <p:nvPr>
            <p:ph idx="1"/>
          </p:nvPr>
        </p:nvSpPr>
        <p:spPr>
          <a:xfrm>
            <a:off x="457200" y="1556951"/>
            <a:ext cx="8229600" cy="3175038"/>
          </a:xfrm>
        </p:spPr>
        <p:txBody>
          <a:bodyPr>
            <a:normAutofit/>
          </a:bodyPr>
          <a:lstStyle/>
          <a:p>
            <a:r>
              <a:rPr lang="en-GB" dirty="0"/>
              <a:t>World Series </a:t>
            </a:r>
            <a:r>
              <a:rPr lang="en-GB" dirty="0" err="1"/>
              <a:t>Medalists</a:t>
            </a:r>
            <a:r>
              <a:rPr lang="en-GB" dirty="0"/>
              <a:t> must be in the Victory Ceremony Call Room in good time.</a:t>
            </a:r>
          </a:p>
          <a:p>
            <a:endParaRPr lang="en-GB" dirty="0"/>
          </a:p>
          <a:p>
            <a:r>
              <a:rPr lang="en-GB" dirty="0"/>
              <a:t>Must be wearing the National Uniform</a:t>
            </a:r>
          </a:p>
          <a:p>
            <a:endParaRPr lang="en-GB" dirty="0"/>
          </a:p>
          <a:p>
            <a:r>
              <a:rPr lang="en-GB" dirty="0"/>
              <a:t>Must not take Flags, Phones or any propaganda to the podium.</a:t>
            </a:r>
          </a:p>
          <a:p>
            <a:pPr marL="0" indent="0">
              <a:buNone/>
            </a:pPr>
            <a:r>
              <a:rPr lang="en-GB" dirty="0"/>
              <a:t>  </a:t>
            </a:r>
          </a:p>
          <a:p>
            <a:endParaRPr lang="en-GB" dirty="0"/>
          </a:p>
        </p:txBody>
      </p:sp>
      <p:pic>
        <p:nvPicPr>
          <p:cNvPr id="4" name="Image 3" descr="Une image contenant diagramme&#10;&#10;Description générée automatiquement">
            <a:extLst>
              <a:ext uri="{FF2B5EF4-FFF2-40B4-BE49-F238E27FC236}">
                <a16:creationId xmlns:a16="http://schemas.microsoft.com/office/drawing/2014/main" id="{393983AC-FE78-07E4-1992-F81502F467B4}"/>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5" name="Title 1">
            <a:extLst>
              <a:ext uri="{FF2B5EF4-FFF2-40B4-BE49-F238E27FC236}">
                <a16:creationId xmlns:a16="http://schemas.microsoft.com/office/drawing/2014/main" id="{6E2070D4-34C3-0DB6-9D3A-E85B0A695C80}"/>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Victory Ceremonies</a:t>
            </a:r>
          </a:p>
        </p:txBody>
      </p:sp>
    </p:spTree>
    <p:extLst>
      <p:ext uri="{BB962C8B-B14F-4D97-AF65-F5344CB8AC3E}">
        <p14:creationId xmlns:p14="http://schemas.microsoft.com/office/powerpoint/2010/main" val="1191613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C1392B7-F81E-0A46-7F19-62C7D7F38637}"/>
              </a:ext>
            </a:extLst>
          </p:cNvPr>
          <p:cNvSpPr txBox="1"/>
          <p:nvPr/>
        </p:nvSpPr>
        <p:spPr>
          <a:xfrm>
            <a:off x="-1969409" y="79090"/>
            <a:ext cx="7290810" cy="761729"/>
          </a:xfrm>
          <a:prstGeom prst="rect">
            <a:avLst/>
          </a:prstGeom>
          <a:noFill/>
          <a:ln cap="flat">
            <a:noFill/>
          </a:ln>
        </p:spPr>
        <p:txBody>
          <a:bodyPr vert="horz" wrap="square" lIns="68562" tIns="34281" rIns="68562" bIns="34281" anchor="t" anchorCtr="1" compatLnSpc="1">
            <a:spAutoFit/>
          </a:bodyPr>
          <a:lstStyle/>
          <a:p>
            <a:pPr marL="0" marR="0" lvl="0" indent="0" algn="l" defTabSz="68559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800" b="1" i="0" u="none" strike="noStrike" kern="0" cap="none" spc="0" normalizeH="0" baseline="0" noProof="0" dirty="0">
                <a:ln>
                  <a:noFill/>
                </a:ln>
                <a:solidFill>
                  <a:srgbClr val="002060"/>
                </a:solidFill>
                <a:effectLst/>
                <a:uLnTx/>
                <a:uFillTx/>
                <a:latin typeface="Eras Medium ITC" panose="020B0602030504020804" pitchFamily="34" charset="0"/>
                <a:ea typeface="+mn-ea"/>
                <a:cs typeface="+mn-cs"/>
              </a:rPr>
              <a:t>Victory  </a:t>
            </a:r>
            <a:r>
              <a:rPr kumimoji="0" lang="fr-FR" sz="1800" b="1" i="0" u="none" strike="noStrike" kern="0" cap="none" spc="0" normalizeH="0" baseline="0" noProof="0" dirty="0" err="1">
                <a:ln>
                  <a:noFill/>
                </a:ln>
                <a:solidFill>
                  <a:srgbClr val="002060"/>
                </a:solidFill>
                <a:effectLst/>
                <a:uLnTx/>
                <a:uFillTx/>
                <a:latin typeface="Eras Medium ITC" panose="020B0602030504020804" pitchFamily="34" charset="0"/>
                <a:ea typeface="+mn-ea"/>
                <a:cs typeface="+mn-cs"/>
              </a:rPr>
              <a:t>ceremonies</a:t>
            </a:r>
            <a:r>
              <a:rPr kumimoji="0" lang="fr-FR" sz="1800" b="1" i="0" u="none" strike="noStrike" kern="0" cap="none" spc="0" normalizeH="0" baseline="0" noProof="0" dirty="0">
                <a:ln>
                  <a:noFill/>
                </a:ln>
                <a:solidFill>
                  <a:srgbClr val="002060"/>
                </a:solidFill>
                <a:effectLst/>
                <a:uLnTx/>
                <a:uFillTx/>
                <a:latin typeface="Eras Medium ITC" panose="020B0602030504020804" pitchFamily="34" charset="0"/>
                <a:ea typeface="+mn-ea"/>
                <a:cs typeface="+mn-cs"/>
              </a:rPr>
              <a:t> </a:t>
            </a:r>
            <a:r>
              <a:rPr kumimoji="0" lang="fr-FR" sz="1800" b="1" i="0" u="none" strike="noStrike" kern="0" cap="none" spc="0" normalizeH="0" baseline="0" noProof="0" dirty="0" err="1">
                <a:ln>
                  <a:noFill/>
                </a:ln>
                <a:solidFill>
                  <a:srgbClr val="002060"/>
                </a:solidFill>
                <a:effectLst/>
                <a:uLnTx/>
                <a:uFillTx/>
                <a:latin typeface="Eras Medium ITC" panose="020B0602030504020804" pitchFamily="34" charset="0"/>
                <a:ea typeface="+mn-ea"/>
                <a:cs typeface="+mn-cs"/>
              </a:rPr>
              <a:t>protocol</a:t>
            </a:r>
            <a:endParaRPr kumimoji="0" lang="fr-FR" sz="1800" b="1" i="0" u="none" strike="noStrike" kern="0" cap="none" spc="0" normalizeH="0" baseline="0" noProof="0" dirty="0">
              <a:ln>
                <a:noFill/>
              </a:ln>
              <a:solidFill>
                <a:srgbClr val="002060"/>
              </a:solidFill>
              <a:effectLst/>
              <a:uLnTx/>
              <a:uFillTx/>
              <a:latin typeface="Eras Medium ITC" panose="020B0602030504020804" pitchFamily="34" charset="0"/>
              <a:ea typeface="+mn-ea"/>
              <a:cs typeface="+mn-cs"/>
            </a:endParaRPr>
          </a:p>
          <a:p>
            <a:pPr marL="0" marR="0" lvl="0" indent="0" algn="l" defTabSz="68559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2700" b="1" i="0" u="none" strike="noStrike" kern="0" cap="none" spc="0" normalizeH="0" baseline="0" noProof="0" dirty="0">
              <a:ln>
                <a:noFill/>
              </a:ln>
              <a:solidFill>
                <a:srgbClr val="002060"/>
              </a:solidFill>
              <a:effectLst/>
              <a:uLnTx/>
              <a:uFillTx/>
              <a:latin typeface="Eras Medium ITC" panose="020B0602030504020804" pitchFamily="34" charset="0"/>
              <a:ea typeface="+mn-ea"/>
              <a:cs typeface="+mn-cs"/>
            </a:endParaRPr>
          </a:p>
        </p:txBody>
      </p:sp>
      <p:grpSp>
        <p:nvGrpSpPr>
          <p:cNvPr id="6" name="Groupe 5">
            <a:extLst>
              <a:ext uri="{FF2B5EF4-FFF2-40B4-BE49-F238E27FC236}">
                <a16:creationId xmlns:a16="http://schemas.microsoft.com/office/drawing/2014/main" id="{43A9C193-B64D-EA2D-5137-E916B5E5251D}"/>
              </a:ext>
            </a:extLst>
          </p:cNvPr>
          <p:cNvGrpSpPr/>
          <p:nvPr/>
        </p:nvGrpSpPr>
        <p:grpSpPr>
          <a:xfrm>
            <a:off x="251520" y="573528"/>
            <a:ext cx="8046894" cy="4428492"/>
            <a:chOff x="333772" y="764704"/>
            <a:chExt cx="10729192" cy="5904656"/>
          </a:xfrm>
        </p:grpSpPr>
        <p:pic>
          <p:nvPicPr>
            <p:cNvPr id="4" name="Image 3">
              <a:extLst>
                <a:ext uri="{FF2B5EF4-FFF2-40B4-BE49-F238E27FC236}">
                  <a16:creationId xmlns:a16="http://schemas.microsoft.com/office/drawing/2014/main" id="{A1860B91-060E-85E2-2FAB-A617FF56C9C7}"/>
                </a:ext>
              </a:extLst>
            </p:cNvPr>
            <p:cNvPicPr>
              <a:picLocks noChangeAspect="1"/>
            </p:cNvPicPr>
            <p:nvPr/>
          </p:nvPicPr>
          <p:blipFill>
            <a:blip r:embed="rId3"/>
            <a:stretch>
              <a:fillRect/>
            </a:stretch>
          </p:blipFill>
          <p:spPr>
            <a:xfrm>
              <a:off x="333772" y="764704"/>
              <a:ext cx="10201932" cy="5904656"/>
            </a:xfrm>
            <a:prstGeom prst="rect">
              <a:avLst/>
            </a:prstGeom>
          </p:spPr>
        </p:pic>
        <p:sp>
          <p:nvSpPr>
            <p:cNvPr id="5" name="Rectangle 4">
              <a:extLst>
                <a:ext uri="{FF2B5EF4-FFF2-40B4-BE49-F238E27FC236}">
                  <a16:creationId xmlns:a16="http://schemas.microsoft.com/office/drawing/2014/main" id="{E2CC0B4E-B0B3-F0D0-1C90-B3D06E5703D2}"/>
                </a:ext>
              </a:extLst>
            </p:cNvPr>
            <p:cNvSpPr/>
            <p:nvPr/>
          </p:nvSpPr>
          <p:spPr>
            <a:xfrm>
              <a:off x="9766820" y="980728"/>
              <a:ext cx="129614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oupe 19">
            <a:extLst>
              <a:ext uri="{FF2B5EF4-FFF2-40B4-BE49-F238E27FC236}">
                <a16:creationId xmlns:a16="http://schemas.microsoft.com/office/drawing/2014/main" id="{9370A1C6-6340-BDBA-1C05-47B10FD2590E}"/>
              </a:ext>
            </a:extLst>
          </p:cNvPr>
          <p:cNvGrpSpPr/>
          <p:nvPr/>
        </p:nvGrpSpPr>
        <p:grpSpPr>
          <a:xfrm>
            <a:off x="251518" y="2380935"/>
            <a:ext cx="2214248" cy="2621087"/>
            <a:chOff x="333769" y="3174579"/>
            <a:chExt cx="2952331" cy="3494783"/>
          </a:xfrm>
        </p:grpSpPr>
        <p:sp>
          <p:nvSpPr>
            <p:cNvPr id="16" name="Rectangle 15">
              <a:extLst>
                <a:ext uri="{FF2B5EF4-FFF2-40B4-BE49-F238E27FC236}">
                  <a16:creationId xmlns:a16="http://schemas.microsoft.com/office/drawing/2014/main" id="{85396B5F-DA79-DAF8-CEDB-766D72A3611D}"/>
                </a:ext>
              </a:extLst>
            </p:cNvPr>
            <p:cNvSpPr/>
            <p:nvPr/>
          </p:nvSpPr>
          <p:spPr>
            <a:xfrm>
              <a:off x="333769" y="3856042"/>
              <a:ext cx="2520281" cy="2088232"/>
            </a:xfrm>
            <a:prstGeom prst="rect">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AAD5916-A331-B8A9-3E23-146AC90E070B}"/>
                </a:ext>
              </a:extLst>
            </p:cNvPr>
            <p:cNvSpPr/>
            <p:nvPr/>
          </p:nvSpPr>
          <p:spPr>
            <a:xfrm>
              <a:off x="1831117" y="3174579"/>
              <a:ext cx="1022935" cy="686469"/>
            </a:xfrm>
            <a:prstGeom prst="rect">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riangle rectangle 17">
              <a:extLst>
                <a:ext uri="{FF2B5EF4-FFF2-40B4-BE49-F238E27FC236}">
                  <a16:creationId xmlns:a16="http://schemas.microsoft.com/office/drawing/2014/main" id="{8CF9D146-7204-6EF0-3382-BD3AA95C0D21}"/>
                </a:ext>
              </a:extLst>
            </p:cNvPr>
            <p:cNvSpPr/>
            <p:nvPr/>
          </p:nvSpPr>
          <p:spPr>
            <a:xfrm rot="5400000">
              <a:off x="1233869" y="5049180"/>
              <a:ext cx="720082" cy="2520281"/>
            </a:xfrm>
            <a:prstGeom prst="rtTriangle">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rganigramme : Délai 18">
              <a:extLst>
                <a:ext uri="{FF2B5EF4-FFF2-40B4-BE49-F238E27FC236}">
                  <a16:creationId xmlns:a16="http://schemas.microsoft.com/office/drawing/2014/main" id="{0B537808-C229-E3F9-58AB-1F2D4EB2F1F2}"/>
                </a:ext>
              </a:extLst>
            </p:cNvPr>
            <p:cNvSpPr/>
            <p:nvPr/>
          </p:nvSpPr>
          <p:spPr>
            <a:xfrm>
              <a:off x="2854051" y="3789041"/>
              <a:ext cx="432049" cy="1368152"/>
            </a:xfrm>
            <a:prstGeom prst="flowChartDelay">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Ellipse 22">
            <a:extLst>
              <a:ext uri="{FF2B5EF4-FFF2-40B4-BE49-F238E27FC236}">
                <a16:creationId xmlns:a16="http://schemas.microsoft.com/office/drawing/2014/main" id="{FE971C95-DFCD-BAF3-ACBF-84B6A659C617}"/>
              </a:ext>
            </a:extLst>
          </p:cNvPr>
          <p:cNvSpPr/>
          <p:nvPr/>
        </p:nvSpPr>
        <p:spPr>
          <a:xfrm>
            <a:off x="3019328" y="3705876"/>
            <a:ext cx="621070" cy="607562"/>
          </a:xfrm>
          <a:prstGeom prst="ellipse">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Ellipse 23">
            <a:extLst>
              <a:ext uri="{FF2B5EF4-FFF2-40B4-BE49-F238E27FC236}">
                <a16:creationId xmlns:a16="http://schemas.microsoft.com/office/drawing/2014/main" id="{585D6F76-80CB-8E20-2C2A-EA4D43319B54}"/>
              </a:ext>
            </a:extLst>
          </p:cNvPr>
          <p:cNvSpPr/>
          <p:nvPr/>
        </p:nvSpPr>
        <p:spPr>
          <a:xfrm>
            <a:off x="2630271" y="4073853"/>
            <a:ext cx="621070" cy="607562"/>
          </a:xfrm>
          <a:prstGeom prst="ellipse">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FAA6B73-6267-5C3F-3FC8-211D39C288D8}"/>
              </a:ext>
            </a:extLst>
          </p:cNvPr>
          <p:cNvSpPr/>
          <p:nvPr/>
        </p:nvSpPr>
        <p:spPr>
          <a:xfrm rot="5400000">
            <a:off x="2697818" y="806630"/>
            <a:ext cx="359041" cy="312974"/>
          </a:xfrm>
          <a:prstGeom prst="rect">
            <a:avLst/>
          </a:prstGeom>
          <a:solidFill>
            <a:schemeClr val="accent1">
              <a:lumMod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8AEA201-3C7F-4541-8E27-142907765436}"/>
              </a:ext>
            </a:extLst>
          </p:cNvPr>
          <p:cNvSpPr/>
          <p:nvPr/>
        </p:nvSpPr>
        <p:spPr>
          <a:xfrm rot="5400000">
            <a:off x="2595785" y="2287312"/>
            <a:ext cx="279576" cy="482261"/>
          </a:xfrm>
          <a:prstGeom prst="rect">
            <a:avLst/>
          </a:prstGeom>
          <a:solidFill>
            <a:srgbClr val="FF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dirty="0">
              <a:ln>
                <a:noFill/>
              </a:ln>
              <a:solidFill>
                <a:prstClr val="white"/>
              </a:solidFill>
              <a:effectLst/>
              <a:highlight>
                <a:srgbClr val="FF0000"/>
              </a:highligh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FBD6BFCB-DD41-15F8-4C9D-67316C5663EC}"/>
              </a:ext>
            </a:extLst>
          </p:cNvPr>
          <p:cNvSpPr/>
          <p:nvPr/>
        </p:nvSpPr>
        <p:spPr>
          <a:xfrm>
            <a:off x="2182236" y="1153231"/>
            <a:ext cx="1458162" cy="3000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ZoneTexte 14">
            <a:extLst>
              <a:ext uri="{FF2B5EF4-FFF2-40B4-BE49-F238E27FC236}">
                <a16:creationId xmlns:a16="http://schemas.microsoft.com/office/drawing/2014/main" id="{17F31FE9-2C51-FE85-8653-515AA9161081}"/>
              </a:ext>
            </a:extLst>
          </p:cNvPr>
          <p:cNvSpPr txBox="1"/>
          <p:nvPr/>
        </p:nvSpPr>
        <p:spPr>
          <a:xfrm>
            <a:off x="1751812" y="1116925"/>
            <a:ext cx="2147759" cy="300064"/>
          </a:xfrm>
          <a:prstGeom prst="rect">
            <a:avLst/>
          </a:prstGeom>
          <a:noFill/>
          <a:ln cap="flat">
            <a:noFill/>
          </a:ln>
        </p:spPr>
        <p:txBody>
          <a:bodyPr vert="horz" wrap="square" lIns="68562" tIns="34281" rIns="68562" bIns="34281" anchor="t" anchorCtr="1" compatLnSpc="1">
            <a:spAutoFit/>
          </a:bodyPr>
          <a:lstStyle/>
          <a:p>
            <a:pPr marL="0" marR="0" lvl="0" indent="0" algn="l" defTabSz="68559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500" b="1" i="0" u="none" strike="noStrike" kern="0" cap="none" spc="0" normalizeH="0" baseline="0" noProof="0" dirty="0">
                <a:ln>
                  <a:noFill/>
                </a:ln>
                <a:solidFill>
                  <a:prstClr val="white"/>
                </a:solidFill>
                <a:effectLst/>
                <a:uLnTx/>
                <a:uFillTx/>
                <a:latin typeface="Eras Medium ITC" panose="020B0602030504020804" pitchFamily="34" charset="0"/>
                <a:ea typeface="+mn-ea"/>
                <a:cs typeface="+mn-cs"/>
              </a:rPr>
              <a:t>podium</a:t>
            </a:r>
          </a:p>
        </p:txBody>
      </p:sp>
      <p:sp>
        <p:nvSpPr>
          <p:cNvPr id="35" name="ZoneTexte 34">
            <a:extLst>
              <a:ext uri="{FF2B5EF4-FFF2-40B4-BE49-F238E27FC236}">
                <a16:creationId xmlns:a16="http://schemas.microsoft.com/office/drawing/2014/main" id="{A7C4D4CD-ED8F-7140-17BD-6B2038F00A43}"/>
              </a:ext>
            </a:extLst>
          </p:cNvPr>
          <p:cNvSpPr txBox="1"/>
          <p:nvPr/>
        </p:nvSpPr>
        <p:spPr>
          <a:xfrm>
            <a:off x="2069993" y="2402123"/>
            <a:ext cx="1055376" cy="300064"/>
          </a:xfrm>
          <a:prstGeom prst="rect">
            <a:avLst/>
          </a:prstGeom>
          <a:solidFill>
            <a:srgbClr val="FF0000"/>
          </a:solidFill>
          <a:ln cap="flat">
            <a:noFill/>
          </a:ln>
        </p:spPr>
        <p:txBody>
          <a:bodyPr vert="horz" wrap="square" lIns="68562" tIns="34281" rIns="68562" bIns="34281" anchor="t" anchorCtr="1" compatLnSpc="1">
            <a:spAutoFit/>
          </a:bodyPr>
          <a:lstStyle/>
          <a:p>
            <a:pPr marL="0" marR="0" lvl="0" indent="0" algn="l" defTabSz="68559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750" b="1" i="0" u="none" strike="noStrike" kern="0" cap="none" spc="0" normalizeH="0" baseline="0" noProof="0" dirty="0" err="1">
                <a:ln>
                  <a:noFill/>
                </a:ln>
                <a:solidFill>
                  <a:prstClr val="white"/>
                </a:solidFill>
                <a:effectLst/>
                <a:uLnTx/>
                <a:uFillTx/>
                <a:latin typeface="Eras Medium ITC" panose="020B0602030504020804" pitchFamily="34" charset="0"/>
                <a:ea typeface="+mn-ea"/>
                <a:cs typeface="+mn-cs"/>
              </a:rPr>
              <a:t>Medals</a:t>
            </a:r>
            <a:r>
              <a:rPr kumimoji="0" lang="fr-FR" sz="750" b="1" i="0" u="none" strike="noStrike" kern="0" cap="none" spc="0" normalizeH="0" baseline="0" noProof="0" dirty="0">
                <a:ln>
                  <a:noFill/>
                </a:ln>
                <a:solidFill>
                  <a:prstClr val="white"/>
                </a:solidFill>
                <a:effectLst/>
                <a:uLnTx/>
                <a:uFillTx/>
                <a:latin typeface="Eras Medium ITC" panose="020B0602030504020804" pitchFamily="34" charset="0"/>
                <a:ea typeface="+mn-ea"/>
                <a:cs typeface="+mn-cs"/>
              </a:rPr>
              <a:t> </a:t>
            </a:r>
            <a:r>
              <a:rPr kumimoji="0" lang="fr-FR" sz="750" b="1" i="0" u="none" strike="noStrike" kern="0" cap="none" spc="0" normalizeH="0" baseline="0" noProof="0" dirty="0" err="1">
                <a:ln>
                  <a:noFill/>
                </a:ln>
                <a:solidFill>
                  <a:prstClr val="white"/>
                </a:solidFill>
                <a:effectLst/>
                <a:uLnTx/>
                <a:uFillTx/>
                <a:latin typeface="Eras Medium ITC" panose="020B0602030504020804" pitchFamily="34" charset="0"/>
                <a:ea typeface="+mn-ea"/>
                <a:cs typeface="+mn-cs"/>
              </a:rPr>
              <a:t>ceremonie</a:t>
            </a:r>
            <a:r>
              <a:rPr kumimoji="0" lang="fr-FR" sz="750" b="1" i="0" u="none" strike="noStrike" kern="0" cap="none" spc="0" normalizeH="0" baseline="0" noProof="0" dirty="0">
                <a:ln>
                  <a:noFill/>
                </a:ln>
                <a:solidFill>
                  <a:prstClr val="white"/>
                </a:solidFill>
                <a:effectLst/>
                <a:uLnTx/>
                <a:uFillTx/>
                <a:latin typeface="Eras Medium ITC" panose="020B0602030504020804" pitchFamily="34" charset="0"/>
                <a:ea typeface="+mn-ea"/>
                <a:cs typeface="+mn-cs"/>
              </a:rPr>
              <a:t> call room </a:t>
            </a:r>
          </a:p>
        </p:txBody>
      </p:sp>
      <p:cxnSp>
        <p:nvCxnSpPr>
          <p:cNvPr id="41" name="Connecteur droit avec flèche 40">
            <a:extLst>
              <a:ext uri="{FF2B5EF4-FFF2-40B4-BE49-F238E27FC236}">
                <a16:creationId xmlns:a16="http://schemas.microsoft.com/office/drawing/2014/main" id="{57EDEAC9-71E6-64A0-625B-280BDD5A9645}"/>
              </a:ext>
            </a:extLst>
          </p:cNvPr>
          <p:cNvCxnSpPr>
            <a:cxnSpLocks/>
          </p:cNvCxnSpPr>
          <p:nvPr/>
        </p:nvCxnSpPr>
        <p:spPr>
          <a:xfrm flipH="1">
            <a:off x="3948767" y="789552"/>
            <a:ext cx="4413" cy="752294"/>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21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250003-E919-4F82-A3BE-661539ED5981}"/>
              </a:ext>
            </a:extLst>
          </p:cNvPr>
          <p:cNvSpPr>
            <a:spLocks noGrp="1"/>
          </p:cNvSpPr>
          <p:nvPr>
            <p:ph idx="1"/>
          </p:nvPr>
        </p:nvSpPr>
        <p:spPr>
          <a:xfrm>
            <a:off x="457200" y="1106315"/>
            <a:ext cx="7586133" cy="3275722"/>
          </a:xfrm>
        </p:spPr>
        <p:txBody>
          <a:bodyPr/>
          <a:lstStyle/>
          <a:p>
            <a:pPr marL="0" indent="0">
              <a:buNone/>
            </a:pPr>
            <a:endParaRPr lang="en-GB" dirty="0"/>
          </a:p>
        </p:txBody>
      </p:sp>
      <p:pic>
        <p:nvPicPr>
          <p:cNvPr id="4" name="Image 3" descr="Une image contenant diagramme&#10;&#10;Description générée automatiquement">
            <a:extLst>
              <a:ext uri="{FF2B5EF4-FFF2-40B4-BE49-F238E27FC236}">
                <a16:creationId xmlns:a16="http://schemas.microsoft.com/office/drawing/2014/main" id="{A44B5189-ABD6-C4FE-F512-096B53F79CB6}"/>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5" name="Title 1">
            <a:extLst>
              <a:ext uri="{FF2B5EF4-FFF2-40B4-BE49-F238E27FC236}">
                <a16:creationId xmlns:a16="http://schemas.microsoft.com/office/drawing/2014/main" id="{44450A6D-A320-11C1-47B0-A0B66B2FBB61}"/>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Start Sheets and Results</a:t>
            </a:r>
          </a:p>
        </p:txBody>
      </p:sp>
      <p:pic>
        <p:nvPicPr>
          <p:cNvPr id="8" name="Image 7">
            <a:extLst>
              <a:ext uri="{FF2B5EF4-FFF2-40B4-BE49-F238E27FC236}">
                <a16:creationId xmlns:a16="http://schemas.microsoft.com/office/drawing/2014/main" id="{03A26712-46A6-BB02-56A3-53F28A7271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435" y="1649691"/>
            <a:ext cx="2299253" cy="2924650"/>
          </a:xfrm>
          <a:prstGeom prst="rect">
            <a:avLst/>
          </a:prstGeom>
        </p:spPr>
      </p:pic>
    </p:spTree>
    <p:extLst>
      <p:ext uri="{BB962C8B-B14F-4D97-AF65-F5344CB8AC3E}">
        <p14:creationId xmlns:p14="http://schemas.microsoft.com/office/powerpoint/2010/main" val="363036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3ED07F-FE9E-4C3E-8BB9-665CB9201D4C}"/>
              </a:ext>
            </a:extLst>
          </p:cNvPr>
          <p:cNvSpPr>
            <a:spLocks noGrp="1"/>
          </p:cNvSpPr>
          <p:nvPr>
            <p:ph idx="1"/>
          </p:nvPr>
        </p:nvSpPr>
        <p:spPr>
          <a:xfrm>
            <a:off x="457200" y="1200150"/>
            <a:ext cx="8075240" cy="3531839"/>
          </a:xfrm>
        </p:spPr>
        <p:txBody>
          <a:bodyPr>
            <a:normAutofit/>
          </a:bodyPr>
          <a:lstStyle/>
          <a:p>
            <a:r>
              <a:rPr lang="en-GB" sz="2000" dirty="0"/>
              <a:t>Call rooms located next to the warm up pool</a:t>
            </a:r>
          </a:p>
          <a:p>
            <a:r>
              <a:rPr lang="en-GB" sz="2000" u="sng" dirty="0"/>
              <a:t>Call room reporting procedures : </a:t>
            </a:r>
            <a:endParaRPr lang="en-US" sz="1200" dirty="0"/>
          </a:p>
          <a:p>
            <a:r>
              <a:rPr lang="en-US" sz="2000" dirty="0"/>
              <a:t>Heats, report at least 4 heats before their race.  </a:t>
            </a:r>
          </a:p>
          <a:p>
            <a:r>
              <a:rPr lang="en-US" sz="2000" dirty="0"/>
              <a:t>For finals, including reserves, must report fifteen (15) minutes prior to the published start time of their race</a:t>
            </a:r>
          </a:p>
          <a:p>
            <a:r>
              <a:rPr lang="en-US" sz="2000" dirty="0"/>
              <a:t>Athletes MUST have their accreditation.</a:t>
            </a:r>
          </a:p>
        </p:txBody>
      </p:sp>
      <p:pic>
        <p:nvPicPr>
          <p:cNvPr id="4" name="Image 3" descr="Une image contenant diagramme&#10;&#10;Description générée automatiquement">
            <a:extLst>
              <a:ext uri="{FF2B5EF4-FFF2-40B4-BE49-F238E27FC236}">
                <a16:creationId xmlns:a16="http://schemas.microsoft.com/office/drawing/2014/main" id="{BD0DD4AF-C4B4-0D52-6C2B-CA064DF14CEB}"/>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5" name="Title 1">
            <a:extLst>
              <a:ext uri="{FF2B5EF4-FFF2-40B4-BE49-F238E27FC236}">
                <a16:creationId xmlns:a16="http://schemas.microsoft.com/office/drawing/2014/main" id="{9019B67A-CEF8-A943-C03E-6EB45A579F83}"/>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Call room information</a:t>
            </a:r>
          </a:p>
        </p:txBody>
      </p:sp>
    </p:spTree>
    <p:extLst>
      <p:ext uri="{BB962C8B-B14F-4D97-AF65-F5344CB8AC3E}">
        <p14:creationId xmlns:p14="http://schemas.microsoft.com/office/powerpoint/2010/main" val="4266782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diagramme&#10;&#10;Description générée automatiquement">
            <a:extLst>
              <a:ext uri="{FF2B5EF4-FFF2-40B4-BE49-F238E27FC236}">
                <a16:creationId xmlns:a16="http://schemas.microsoft.com/office/drawing/2014/main" id="{8F0E7FF6-9E1F-86BD-5C58-3B15209B65AA}"/>
              </a:ext>
            </a:extLst>
          </p:cNvPr>
          <p:cNvPicPr>
            <a:picLocks noChangeAspect="1"/>
          </p:cNvPicPr>
          <p:nvPr/>
        </p:nvPicPr>
        <p:blipFill>
          <a:blip r:embed="rId2"/>
          <a:stretch>
            <a:fillRect/>
          </a:stretch>
        </p:blipFill>
        <p:spPr>
          <a:xfrm>
            <a:off x="7455379" y="124834"/>
            <a:ext cx="1545745" cy="1524857"/>
          </a:xfrm>
          <a:prstGeom prst="rect">
            <a:avLst/>
          </a:prstGeom>
        </p:spPr>
      </p:pic>
      <p:grpSp>
        <p:nvGrpSpPr>
          <p:cNvPr id="24" name="Groupe 23">
            <a:extLst>
              <a:ext uri="{FF2B5EF4-FFF2-40B4-BE49-F238E27FC236}">
                <a16:creationId xmlns:a16="http://schemas.microsoft.com/office/drawing/2014/main" id="{8BEF04B4-6CBA-7817-FFA2-10D37D0DF54F}"/>
              </a:ext>
            </a:extLst>
          </p:cNvPr>
          <p:cNvGrpSpPr/>
          <p:nvPr/>
        </p:nvGrpSpPr>
        <p:grpSpPr>
          <a:xfrm>
            <a:off x="0" y="1760175"/>
            <a:ext cx="1944216" cy="1376065"/>
            <a:chOff x="0" y="2163447"/>
            <a:chExt cx="1944216" cy="1376065"/>
          </a:xfrm>
        </p:grpSpPr>
        <p:pic>
          <p:nvPicPr>
            <p:cNvPr id="8" name="Graphique 7" descr="Employé de bureau avec un remplissage uni">
              <a:extLst>
                <a:ext uri="{FF2B5EF4-FFF2-40B4-BE49-F238E27FC236}">
                  <a16:creationId xmlns:a16="http://schemas.microsoft.com/office/drawing/2014/main" id="{27BFE72F-4103-D478-C8A7-200B33525F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450" y="2163447"/>
              <a:ext cx="914400" cy="914400"/>
            </a:xfrm>
            <a:prstGeom prst="rect">
              <a:avLst/>
            </a:prstGeom>
          </p:spPr>
        </p:pic>
        <p:sp>
          <p:nvSpPr>
            <p:cNvPr id="13" name="ZoneTexte 12">
              <a:extLst>
                <a:ext uri="{FF2B5EF4-FFF2-40B4-BE49-F238E27FC236}">
                  <a16:creationId xmlns:a16="http://schemas.microsoft.com/office/drawing/2014/main" id="{549F9D85-0F2C-03EB-171D-B6341A2FAB69}"/>
                </a:ext>
              </a:extLst>
            </p:cNvPr>
            <p:cNvSpPr txBox="1"/>
            <p:nvPr/>
          </p:nvSpPr>
          <p:spPr>
            <a:xfrm>
              <a:off x="0" y="3077847"/>
              <a:ext cx="1944216" cy="461665"/>
            </a:xfrm>
            <a:prstGeom prst="rect">
              <a:avLst/>
            </a:prstGeom>
            <a:noFill/>
          </p:spPr>
          <p:txBody>
            <a:bodyPr wrap="square" rtlCol="0">
              <a:spAutoFit/>
            </a:bodyPr>
            <a:lstStyle/>
            <a:p>
              <a:pPr algn="ctr"/>
              <a:r>
                <a:rPr lang="fr-FR" sz="1200" b="1"/>
                <a:t>LOC </a:t>
              </a:r>
              <a:r>
                <a:rPr lang="fr-FR" sz="1200" b="1" err="1"/>
                <a:t>Meet</a:t>
              </a:r>
              <a:r>
                <a:rPr lang="fr-FR" sz="1200" b="1"/>
                <a:t> </a:t>
              </a:r>
              <a:r>
                <a:rPr lang="fr-FR" sz="1200" b="1" err="1"/>
                <a:t>Director</a:t>
              </a:r>
              <a:endParaRPr lang="fr-FR" sz="1200" b="1"/>
            </a:p>
            <a:p>
              <a:pPr algn="ctr"/>
              <a:r>
                <a:rPr lang="fr-FR" sz="1200"/>
                <a:t>Adrien BALDUZZI </a:t>
              </a:r>
            </a:p>
          </p:txBody>
        </p:sp>
      </p:grpSp>
      <p:grpSp>
        <p:nvGrpSpPr>
          <p:cNvPr id="23" name="Groupe 22">
            <a:extLst>
              <a:ext uri="{FF2B5EF4-FFF2-40B4-BE49-F238E27FC236}">
                <a16:creationId xmlns:a16="http://schemas.microsoft.com/office/drawing/2014/main" id="{9E282980-A68C-D910-44B2-52E95C6FC155}"/>
              </a:ext>
            </a:extLst>
          </p:cNvPr>
          <p:cNvGrpSpPr/>
          <p:nvPr/>
        </p:nvGrpSpPr>
        <p:grpSpPr>
          <a:xfrm>
            <a:off x="1514092" y="2782423"/>
            <a:ext cx="2489752" cy="1385160"/>
            <a:chOff x="1514092" y="2163447"/>
            <a:chExt cx="2489752" cy="1385160"/>
          </a:xfrm>
        </p:grpSpPr>
        <p:pic>
          <p:nvPicPr>
            <p:cNvPr id="9" name="Graphique 8" descr="Employé de bureau avec un remplissage uni">
              <a:extLst>
                <a:ext uri="{FF2B5EF4-FFF2-40B4-BE49-F238E27FC236}">
                  <a16:creationId xmlns:a16="http://schemas.microsoft.com/office/drawing/2014/main" id="{8239D6B7-BF72-95D1-165B-DEAD4C60D6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01768" y="2163447"/>
              <a:ext cx="914400" cy="914400"/>
            </a:xfrm>
            <a:prstGeom prst="rect">
              <a:avLst/>
            </a:prstGeom>
          </p:spPr>
        </p:pic>
        <p:sp>
          <p:nvSpPr>
            <p:cNvPr id="14" name="ZoneTexte 13">
              <a:extLst>
                <a:ext uri="{FF2B5EF4-FFF2-40B4-BE49-F238E27FC236}">
                  <a16:creationId xmlns:a16="http://schemas.microsoft.com/office/drawing/2014/main" id="{6515DBA0-54C1-DC0E-6B0B-D46BF5729112}"/>
                </a:ext>
              </a:extLst>
            </p:cNvPr>
            <p:cNvSpPr txBox="1"/>
            <p:nvPr/>
          </p:nvSpPr>
          <p:spPr>
            <a:xfrm>
              <a:off x="1514092" y="3086942"/>
              <a:ext cx="2489752" cy="461665"/>
            </a:xfrm>
            <a:prstGeom prst="rect">
              <a:avLst/>
            </a:prstGeom>
            <a:noFill/>
          </p:spPr>
          <p:txBody>
            <a:bodyPr wrap="square" rtlCol="0">
              <a:spAutoFit/>
            </a:bodyPr>
            <a:lstStyle/>
            <a:p>
              <a:pPr algn="ctr"/>
              <a:r>
                <a:rPr lang="en-GB" sz="1200" b="1"/>
                <a:t>LOC Co-Meet Director/main contact</a:t>
              </a:r>
            </a:p>
            <a:p>
              <a:pPr algn="ctr"/>
              <a:r>
                <a:rPr lang="en-GB" sz="1200"/>
                <a:t>Sami EL GUEDDARI</a:t>
              </a:r>
            </a:p>
          </p:txBody>
        </p:sp>
      </p:grpSp>
      <p:grpSp>
        <p:nvGrpSpPr>
          <p:cNvPr id="26" name="Groupe 25">
            <a:extLst>
              <a:ext uri="{FF2B5EF4-FFF2-40B4-BE49-F238E27FC236}">
                <a16:creationId xmlns:a16="http://schemas.microsoft.com/office/drawing/2014/main" id="{792BAF14-83FE-60B4-7271-B3A246BDA920}"/>
              </a:ext>
            </a:extLst>
          </p:cNvPr>
          <p:cNvGrpSpPr/>
          <p:nvPr/>
        </p:nvGrpSpPr>
        <p:grpSpPr>
          <a:xfrm>
            <a:off x="4920249" y="2782423"/>
            <a:ext cx="2806710" cy="1385160"/>
            <a:chOff x="4920249" y="2163447"/>
            <a:chExt cx="2806710" cy="1385160"/>
          </a:xfrm>
        </p:grpSpPr>
        <p:pic>
          <p:nvPicPr>
            <p:cNvPr id="11" name="Graphique 10" descr="Employé de bureau avec un remplissage uni">
              <a:extLst>
                <a:ext uri="{FF2B5EF4-FFF2-40B4-BE49-F238E27FC236}">
                  <a16:creationId xmlns:a16="http://schemas.microsoft.com/office/drawing/2014/main" id="{76956689-CDCE-2ADF-EA9C-4E311453C8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6404" y="2163447"/>
              <a:ext cx="914400" cy="914400"/>
            </a:xfrm>
            <a:prstGeom prst="rect">
              <a:avLst/>
            </a:prstGeom>
          </p:spPr>
        </p:pic>
        <p:sp>
          <p:nvSpPr>
            <p:cNvPr id="15" name="ZoneTexte 14">
              <a:extLst>
                <a:ext uri="{FF2B5EF4-FFF2-40B4-BE49-F238E27FC236}">
                  <a16:creationId xmlns:a16="http://schemas.microsoft.com/office/drawing/2014/main" id="{C6AEB90C-6200-73E1-D929-7751FB35125B}"/>
                </a:ext>
              </a:extLst>
            </p:cNvPr>
            <p:cNvSpPr txBox="1"/>
            <p:nvPr/>
          </p:nvSpPr>
          <p:spPr>
            <a:xfrm>
              <a:off x="4920249" y="3086942"/>
              <a:ext cx="2806710" cy="461665"/>
            </a:xfrm>
            <a:prstGeom prst="rect">
              <a:avLst/>
            </a:prstGeom>
            <a:noFill/>
          </p:spPr>
          <p:txBody>
            <a:bodyPr wrap="square" rtlCol="0">
              <a:spAutoFit/>
            </a:bodyPr>
            <a:lstStyle/>
            <a:p>
              <a:pPr algn="ctr"/>
              <a:r>
                <a:rPr lang="en-GB" sz="1200" b="1" dirty="0"/>
                <a:t>World Para Swimming Technical Delegate</a:t>
              </a:r>
            </a:p>
            <a:p>
              <a:pPr algn="ctr"/>
              <a:r>
                <a:rPr lang="en-GB" sz="1200" dirty="0"/>
                <a:t>Tony WARD</a:t>
              </a:r>
              <a:endParaRPr lang="en-GB" sz="1200" dirty="0">
                <a:cs typeface="Calibri"/>
              </a:endParaRPr>
            </a:p>
          </p:txBody>
        </p:sp>
      </p:grpSp>
      <p:grpSp>
        <p:nvGrpSpPr>
          <p:cNvPr id="25" name="Groupe 24">
            <a:extLst>
              <a:ext uri="{FF2B5EF4-FFF2-40B4-BE49-F238E27FC236}">
                <a16:creationId xmlns:a16="http://schemas.microsoft.com/office/drawing/2014/main" id="{2B886930-A49B-905C-4408-040C74192182}"/>
              </a:ext>
            </a:extLst>
          </p:cNvPr>
          <p:cNvGrpSpPr/>
          <p:nvPr/>
        </p:nvGrpSpPr>
        <p:grpSpPr>
          <a:xfrm>
            <a:off x="3573720" y="1751079"/>
            <a:ext cx="1944216" cy="1385161"/>
            <a:chOff x="3573720" y="2163447"/>
            <a:chExt cx="1944216" cy="1385161"/>
          </a:xfrm>
        </p:grpSpPr>
        <p:pic>
          <p:nvPicPr>
            <p:cNvPr id="10" name="Graphique 9" descr="Employé de bureau avec un remplissage uni">
              <a:extLst>
                <a:ext uri="{FF2B5EF4-FFF2-40B4-BE49-F238E27FC236}">
                  <a16:creationId xmlns:a16="http://schemas.microsoft.com/office/drawing/2014/main" id="{8A860DE1-8673-21A9-FD8B-71E68D8832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84086" y="2163447"/>
              <a:ext cx="914400" cy="914400"/>
            </a:xfrm>
            <a:prstGeom prst="rect">
              <a:avLst/>
            </a:prstGeom>
          </p:spPr>
        </p:pic>
        <p:sp>
          <p:nvSpPr>
            <p:cNvPr id="16" name="ZoneTexte 15">
              <a:extLst>
                <a:ext uri="{FF2B5EF4-FFF2-40B4-BE49-F238E27FC236}">
                  <a16:creationId xmlns:a16="http://schemas.microsoft.com/office/drawing/2014/main" id="{44FCCF35-40FE-8591-146B-C2C85E66A95D}"/>
                </a:ext>
              </a:extLst>
            </p:cNvPr>
            <p:cNvSpPr txBox="1"/>
            <p:nvPr/>
          </p:nvSpPr>
          <p:spPr>
            <a:xfrm>
              <a:off x="3573720" y="3086943"/>
              <a:ext cx="1944216" cy="461665"/>
            </a:xfrm>
            <a:prstGeom prst="rect">
              <a:avLst/>
            </a:prstGeom>
            <a:noFill/>
          </p:spPr>
          <p:txBody>
            <a:bodyPr wrap="square" rtlCol="0">
              <a:spAutoFit/>
            </a:bodyPr>
            <a:lstStyle/>
            <a:p>
              <a:pPr algn="ctr"/>
              <a:r>
                <a:rPr lang="en-GB" sz="1200" b="1" dirty="0"/>
                <a:t>World Para Swimming Staff</a:t>
              </a:r>
              <a:endParaRPr lang="fr-FR" sz="1200" b="1" i="0" dirty="0">
                <a:solidFill>
                  <a:srgbClr val="242E35"/>
                </a:solidFill>
                <a:effectLst/>
                <a:latin typeface="HeroRegular"/>
              </a:endParaRPr>
            </a:p>
            <a:p>
              <a:pPr algn="ctr"/>
              <a:r>
                <a:rPr lang="fr-FR" sz="1200" b="0" i="0" dirty="0">
                  <a:solidFill>
                    <a:srgbClr val="242E35"/>
                  </a:solidFill>
                  <a:effectLst/>
                  <a:latin typeface="HeroRegular"/>
                </a:rPr>
                <a:t>Nicole Burns</a:t>
              </a:r>
              <a:endParaRPr lang="en-GB" sz="1200" dirty="0">
                <a:cs typeface="Calibri"/>
              </a:endParaRPr>
            </a:p>
          </p:txBody>
        </p:sp>
      </p:grpSp>
      <p:grpSp>
        <p:nvGrpSpPr>
          <p:cNvPr id="27" name="Groupe 26">
            <a:extLst>
              <a:ext uri="{FF2B5EF4-FFF2-40B4-BE49-F238E27FC236}">
                <a16:creationId xmlns:a16="http://schemas.microsoft.com/office/drawing/2014/main" id="{E8926561-73C7-15B2-0107-6199589A3C68}"/>
              </a:ext>
            </a:extLst>
          </p:cNvPr>
          <p:cNvGrpSpPr/>
          <p:nvPr/>
        </p:nvGrpSpPr>
        <p:grpSpPr>
          <a:xfrm>
            <a:off x="7113222" y="1751079"/>
            <a:ext cx="1997659" cy="1576050"/>
            <a:chOff x="7113222" y="2163447"/>
            <a:chExt cx="1997659" cy="1576050"/>
          </a:xfrm>
        </p:grpSpPr>
        <p:pic>
          <p:nvPicPr>
            <p:cNvPr id="12" name="Graphique 11" descr="Employé de bureau avec un remplissage uni">
              <a:extLst>
                <a:ext uri="{FF2B5EF4-FFF2-40B4-BE49-F238E27FC236}">
                  <a16:creationId xmlns:a16="http://schemas.microsoft.com/office/drawing/2014/main" id="{E27F3F90-E6ED-B428-5505-A259B3D44E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8722" y="2163447"/>
              <a:ext cx="914400" cy="914400"/>
            </a:xfrm>
            <a:prstGeom prst="rect">
              <a:avLst/>
            </a:prstGeom>
          </p:spPr>
        </p:pic>
        <p:sp>
          <p:nvSpPr>
            <p:cNvPr id="17" name="ZoneTexte 16">
              <a:extLst>
                <a:ext uri="{FF2B5EF4-FFF2-40B4-BE49-F238E27FC236}">
                  <a16:creationId xmlns:a16="http://schemas.microsoft.com/office/drawing/2014/main" id="{A731DFE7-16EA-EDE8-9E70-7BBEB3E1D293}"/>
                </a:ext>
              </a:extLst>
            </p:cNvPr>
            <p:cNvSpPr txBox="1"/>
            <p:nvPr/>
          </p:nvSpPr>
          <p:spPr>
            <a:xfrm>
              <a:off x="7113222" y="3093166"/>
              <a:ext cx="1997659" cy="646331"/>
            </a:xfrm>
            <a:prstGeom prst="rect">
              <a:avLst/>
            </a:prstGeom>
            <a:noFill/>
          </p:spPr>
          <p:txBody>
            <a:bodyPr wrap="square" rtlCol="0">
              <a:spAutoFit/>
            </a:bodyPr>
            <a:lstStyle/>
            <a:p>
              <a:pPr algn="ctr"/>
              <a:r>
                <a:rPr lang="en-GB" sz="1200" b="1" dirty="0"/>
                <a:t>Chief Classifier</a:t>
              </a:r>
            </a:p>
            <a:p>
              <a:pPr algn="ctr"/>
              <a:r>
                <a:rPr lang="pt-BR" sz="1200" dirty="0"/>
                <a:t>Margaretha Maria Francisca Henrica</a:t>
              </a:r>
              <a:endParaRPr lang="fr-FR" sz="1200" dirty="0"/>
            </a:p>
          </p:txBody>
        </p:sp>
      </p:grpSp>
      <p:sp>
        <p:nvSpPr>
          <p:cNvPr id="30" name="Title 1">
            <a:extLst>
              <a:ext uri="{FF2B5EF4-FFF2-40B4-BE49-F238E27FC236}">
                <a16:creationId xmlns:a16="http://schemas.microsoft.com/office/drawing/2014/main" id="{0EDAE082-9C44-19A3-EDF5-F9EA4EAF1EA0}"/>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Introductions</a:t>
            </a:r>
          </a:p>
        </p:txBody>
      </p:sp>
    </p:spTree>
    <p:extLst>
      <p:ext uri="{BB962C8B-B14F-4D97-AF65-F5344CB8AC3E}">
        <p14:creationId xmlns:p14="http://schemas.microsoft.com/office/powerpoint/2010/main" val="4005124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9E89C9-2015-411C-AD5D-37E6B87BA74C}"/>
              </a:ext>
            </a:extLst>
          </p:cNvPr>
          <p:cNvSpPr>
            <a:spLocks noGrp="1"/>
          </p:cNvSpPr>
          <p:nvPr>
            <p:ph idx="1"/>
          </p:nvPr>
        </p:nvSpPr>
        <p:spPr/>
        <p:txBody>
          <a:bodyPr/>
          <a:lstStyle/>
          <a:p>
            <a:r>
              <a:rPr lang="en-GB" u="sng" dirty="0"/>
              <a:t>Procedures : </a:t>
            </a:r>
          </a:p>
          <a:p>
            <a:r>
              <a:rPr lang="en-US" dirty="0"/>
              <a:t>Team Leader wishing to query a DQ should speak with the referee of the race only. </a:t>
            </a:r>
          </a:p>
          <a:p>
            <a:r>
              <a:rPr lang="en-US" dirty="0"/>
              <a:t>If the Team Leader wishes to make a protest against the referees decision they can request a Protest Form from the Referee or collect one at SID.</a:t>
            </a:r>
          </a:p>
          <a:p>
            <a:r>
              <a:rPr lang="en-US" dirty="0"/>
              <a:t>Appeal against a Protest. From </a:t>
            </a:r>
            <a:r>
              <a:rPr lang="en-US" dirty="0" err="1"/>
              <a:t>from</a:t>
            </a:r>
            <a:r>
              <a:rPr lang="en-US" dirty="0"/>
              <a:t> the Referee or collect one at SID.</a:t>
            </a:r>
          </a:p>
          <a:p>
            <a:r>
              <a:rPr lang="en-US" dirty="0"/>
              <a:t>Protest fee Euro 150</a:t>
            </a:r>
          </a:p>
          <a:p>
            <a:r>
              <a:rPr lang="en-US" dirty="0"/>
              <a:t>Appeal fee Euro 200</a:t>
            </a:r>
            <a:endParaRPr lang="en-US" sz="1800" dirty="0">
              <a:effectLst/>
            </a:endParaRPr>
          </a:p>
          <a:p>
            <a:r>
              <a:rPr lang="en-US" sz="1800" dirty="0">
                <a:effectLst/>
              </a:rPr>
              <a:t>Only card payments will be accepted.</a:t>
            </a:r>
          </a:p>
          <a:p>
            <a:endParaRPr lang="en-GB" dirty="0"/>
          </a:p>
        </p:txBody>
      </p:sp>
      <p:pic>
        <p:nvPicPr>
          <p:cNvPr id="4" name="Image 3" descr="Une image contenant diagramme&#10;&#10;Description générée automatiquement">
            <a:extLst>
              <a:ext uri="{FF2B5EF4-FFF2-40B4-BE49-F238E27FC236}">
                <a16:creationId xmlns:a16="http://schemas.microsoft.com/office/drawing/2014/main" id="{82D80BF4-1D24-4C63-C853-E6633483EBA4}"/>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5" name="Title 1">
            <a:extLst>
              <a:ext uri="{FF2B5EF4-FFF2-40B4-BE49-F238E27FC236}">
                <a16:creationId xmlns:a16="http://schemas.microsoft.com/office/drawing/2014/main" id="{2427180B-76AB-C34F-FF00-FC6108C6F51E}"/>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dirty="0"/>
              <a:t>Protests </a:t>
            </a:r>
            <a:r>
              <a:rPr lang="en-GB" sz="3300"/>
              <a:t>and Appeals</a:t>
            </a:r>
            <a:endParaRPr lang="en-GB" sz="3300" dirty="0"/>
          </a:p>
        </p:txBody>
      </p:sp>
    </p:spTree>
    <p:extLst>
      <p:ext uri="{BB962C8B-B14F-4D97-AF65-F5344CB8AC3E}">
        <p14:creationId xmlns:p14="http://schemas.microsoft.com/office/powerpoint/2010/main" val="590485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C1392B7-F81E-0A46-7F19-62C7D7F38637}"/>
              </a:ext>
            </a:extLst>
          </p:cNvPr>
          <p:cNvSpPr txBox="1"/>
          <p:nvPr/>
        </p:nvSpPr>
        <p:spPr>
          <a:xfrm>
            <a:off x="-2232756" y="141480"/>
            <a:ext cx="7290810" cy="761729"/>
          </a:xfrm>
          <a:prstGeom prst="rect">
            <a:avLst/>
          </a:prstGeom>
          <a:noFill/>
          <a:ln cap="flat">
            <a:noFill/>
          </a:ln>
        </p:spPr>
        <p:txBody>
          <a:bodyPr vert="horz" wrap="square" lIns="68562" tIns="34281" rIns="68562" bIns="34281" anchor="t" anchorCtr="1" compatLnSpc="1">
            <a:spAutoFit/>
          </a:bodyPr>
          <a:lstStyle/>
          <a:p>
            <a:pPr defTabSz="685595">
              <a:defRPr sz="1800" b="0" i="0" u="none" strike="noStrike" kern="0" cap="none" spc="0" baseline="0">
                <a:solidFill>
                  <a:srgbClr val="000000"/>
                </a:solidFill>
                <a:uFillTx/>
              </a:defRPr>
            </a:pPr>
            <a:r>
              <a:rPr lang="fr-FR" b="1" kern="0">
                <a:solidFill>
                  <a:srgbClr val="002060"/>
                </a:solidFill>
                <a:latin typeface="Eras Medium ITC" panose="020B0602030504020804" pitchFamily="34" charset="0"/>
              </a:rPr>
              <a:t>AQUAPOLIS – ZONE 4</a:t>
            </a:r>
          </a:p>
          <a:p>
            <a:pPr defTabSz="685595">
              <a:defRPr sz="1800" b="0" i="0" u="none" strike="noStrike" kern="0" cap="none" spc="0" baseline="0">
                <a:solidFill>
                  <a:srgbClr val="000000"/>
                </a:solidFill>
                <a:uFillTx/>
              </a:defRPr>
            </a:pPr>
            <a:endParaRPr lang="fr-FR" sz="2700" b="1" kern="0">
              <a:solidFill>
                <a:srgbClr val="002060"/>
              </a:solidFill>
              <a:latin typeface="Eras Medium ITC" panose="020B0602030504020804" pitchFamily="34" charset="0"/>
            </a:endParaRPr>
          </a:p>
        </p:txBody>
      </p:sp>
      <p:grpSp>
        <p:nvGrpSpPr>
          <p:cNvPr id="6" name="Groupe 5">
            <a:extLst>
              <a:ext uri="{FF2B5EF4-FFF2-40B4-BE49-F238E27FC236}">
                <a16:creationId xmlns:a16="http://schemas.microsoft.com/office/drawing/2014/main" id="{43A9C193-B64D-EA2D-5137-E916B5E5251D}"/>
              </a:ext>
            </a:extLst>
          </p:cNvPr>
          <p:cNvGrpSpPr/>
          <p:nvPr/>
        </p:nvGrpSpPr>
        <p:grpSpPr>
          <a:xfrm>
            <a:off x="251520" y="573528"/>
            <a:ext cx="8046894" cy="4428492"/>
            <a:chOff x="333772" y="764704"/>
            <a:chExt cx="10729192" cy="5904656"/>
          </a:xfrm>
        </p:grpSpPr>
        <p:pic>
          <p:nvPicPr>
            <p:cNvPr id="4" name="Image 3">
              <a:extLst>
                <a:ext uri="{FF2B5EF4-FFF2-40B4-BE49-F238E27FC236}">
                  <a16:creationId xmlns:a16="http://schemas.microsoft.com/office/drawing/2014/main" id="{A1860B91-060E-85E2-2FAB-A617FF56C9C7}"/>
                </a:ext>
              </a:extLst>
            </p:cNvPr>
            <p:cNvPicPr>
              <a:picLocks noChangeAspect="1"/>
            </p:cNvPicPr>
            <p:nvPr/>
          </p:nvPicPr>
          <p:blipFill>
            <a:blip r:embed="rId3"/>
            <a:stretch>
              <a:fillRect/>
            </a:stretch>
          </p:blipFill>
          <p:spPr>
            <a:xfrm>
              <a:off x="333772" y="764704"/>
              <a:ext cx="10201932" cy="5904656"/>
            </a:xfrm>
            <a:prstGeom prst="rect">
              <a:avLst/>
            </a:prstGeom>
          </p:spPr>
        </p:pic>
        <p:sp>
          <p:nvSpPr>
            <p:cNvPr id="5" name="Rectangle 4">
              <a:extLst>
                <a:ext uri="{FF2B5EF4-FFF2-40B4-BE49-F238E27FC236}">
                  <a16:creationId xmlns:a16="http://schemas.microsoft.com/office/drawing/2014/main" id="{E2CC0B4E-B0B3-F0D0-1C90-B3D06E5703D2}"/>
                </a:ext>
              </a:extLst>
            </p:cNvPr>
            <p:cNvSpPr/>
            <p:nvPr/>
          </p:nvSpPr>
          <p:spPr>
            <a:xfrm>
              <a:off x="9766820" y="980728"/>
              <a:ext cx="129614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grpSp>
      <p:grpSp>
        <p:nvGrpSpPr>
          <p:cNvPr id="20" name="Groupe 19">
            <a:extLst>
              <a:ext uri="{FF2B5EF4-FFF2-40B4-BE49-F238E27FC236}">
                <a16:creationId xmlns:a16="http://schemas.microsoft.com/office/drawing/2014/main" id="{9370A1C6-6340-BDBA-1C05-47B10FD2590E}"/>
              </a:ext>
            </a:extLst>
          </p:cNvPr>
          <p:cNvGrpSpPr/>
          <p:nvPr/>
        </p:nvGrpSpPr>
        <p:grpSpPr>
          <a:xfrm>
            <a:off x="251518" y="2380935"/>
            <a:ext cx="2214248" cy="2621087"/>
            <a:chOff x="333769" y="3174579"/>
            <a:chExt cx="2952331" cy="3494783"/>
          </a:xfrm>
        </p:grpSpPr>
        <p:sp>
          <p:nvSpPr>
            <p:cNvPr id="16" name="Rectangle 15">
              <a:extLst>
                <a:ext uri="{FF2B5EF4-FFF2-40B4-BE49-F238E27FC236}">
                  <a16:creationId xmlns:a16="http://schemas.microsoft.com/office/drawing/2014/main" id="{85396B5F-DA79-DAF8-CEDB-766D72A3611D}"/>
                </a:ext>
              </a:extLst>
            </p:cNvPr>
            <p:cNvSpPr/>
            <p:nvPr/>
          </p:nvSpPr>
          <p:spPr>
            <a:xfrm>
              <a:off x="333769" y="3856042"/>
              <a:ext cx="2520281" cy="2088232"/>
            </a:xfrm>
            <a:prstGeom prst="rect">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17" name="Rectangle 16">
              <a:extLst>
                <a:ext uri="{FF2B5EF4-FFF2-40B4-BE49-F238E27FC236}">
                  <a16:creationId xmlns:a16="http://schemas.microsoft.com/office/drawing/2014/main" id="{3AAD5916-A331-B8A9-3E23-146AC90E070B}"/>
                </a:ext>
              </a:extLst>
            </p:cNvPr>
            <p:cNvSpPr/>
            <p:nvPr/>
          </p:nvSpPr>
          <p:spPr>
            <a:xfrm>
              <a:off x="1831117" y="3174579"/>
              <a:ext cx="1022935" cy="686469"/>
            </a:xfrm>
            <a:prstGeom prst="rect">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18" name="Triangle rectangle 17">
              <a:extLst>
                <a:ext uri="{FF2B5EF4-FFF2-40B4-BE49-F238E27FC236}">
                  <a16:creationId xmlns:a16="http://schemas.microsoft.com/office/drawing/2014/main" id="{8CF9D146-7204-6EF0-3382-BD3AA95C0D21}"/>
                </a:ext>
              </a:extLst>
            </p:cNvPr>
            <p:cNvSpPr/>
            <p:nvPr/>
          </p:nvSpPr>
          <p:spPr>
            <a:xfrm rot="5400000">
              <a:off x="1233869" y="5049180"/>
              <a:ext cx="720082" cy="2520281"/>
            </a:xfrm>
            <a:prstGeom prst="rtTriangle">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19" name="Organigramme : Délai 18">
              <a:extLst>
                <a:ext uri="{FF2B5EF4-FFF2-40B4-BE49-F238E27FC236}">
                  <a16:creationId xmlns:a16="http://schemas.microsoft.com/office/drawing/2014/main" id="{0B537808-C229-E3F9-58AB-1F2D4EB2F1F2}"/>
                </a:ext>
              </a:extLst>
            </p:cNvPr>
            <p:cNvSpPr/>
            <p:nvPr/>
          </p:nvSpPr>
          <p:spPr>
            <a:xfrm>
              <a:off x="2854051" y="3789041"/>
              <a:ext cx="432049" cy="1368152"/>
            </a:xfrm>
            <a:prstGeom prst="flowChartDelay">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grpSp>
      <p:sp>
        <p:nvSpPr>
          <p:cNvPr id="23" name="Ellipse 22">
            <a:extLst>
              <a:ext uri="{FF2B5EF4-FFF2-40B4-BE49-F238E27FC236}">
                <a16:creationId xmlns:a16="http://schemas.microsoft.com/office/drawing/2014/main" id="{FE971C95-DFCD-BAF3-ACBF-84B6A659C617}"/>
              </a:ext>
            </a:extLst>
          </p:cNvPr>
          <p:cNvSpPr/>
          <p:nvPr/>
        </p:nvSpPr>
        <p:spPr>
          <a:xfrm>
            <a:off x="3019328" y="3705876"/>
            <a:ext cx="621070" cy="607562"/>
          </a:xfrm>
          <a:prstGeom prst="ellipse">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24" name="Ellipse 23">
            <a:extLst>
              <a:ext uri="{FF2B5EF4-FFF2-40B4-BE49-F238E27FC236}">
                <a16:creationId xmlns:a16="http://schemas.microsoft.com/office/drawing/2014/main" id="{585D6F76-80CB-8E20-2C2A-EA4D43319B54}"/>
              </a:ext>
            </a:extLst>
          </p:cNvPr>
          <p:cNvSpPr/>
          <p:nvPr/>
        </p:nvSpPr>
        <p:spPr>
          <a:xfrm>
            <a:off x="2630271" y="4073853"/>
            <a:ext cx="621070" cy="607562"/>
          </a:xfrm>
          <a:prstGeom prst="ellipse">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27" name="Rectangle 26">
            <a:extLst>
              <a:ext uri="{FF2B5EF4-FFF2-40B4-BE49-F238E27FC236}">
                <a16:creationId xmlns:a16="http://schemas.microsoft.com/office/drawing/2014/main" id="{0FAA6B73-6267-5C3F-3FC8-211D39C288D8}"/>
              </a:ext>
            </a:extLst>
          </p:cNvPr>
          <p:cNvSpPr/>
          <p:nvPr/>
        </p:nvSpPr>
        <p:spPr>
          <a:xfrm rot="2731284">
            <a:off x="3298235" y="2991052"/>
            <a:ext cx="359041" cy="312974"/>
          </a:xfrm>
          <a:prstGeom prst="rect">
            <a:avLst/>
          </a:prstGeom>
          <a:solidFill>
            <a:srgbClr val="0070C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28" name="Rectangle 27">
            <a:extLst>
              <a:ext uri="{FF2B5EF4-FFF2-40B4-BE49-F238E27FC236}">
                <a16:creationId xmlns:a16="http://schemas.microsoft.com/office/drawing/2014/main" id="{88AEA201-3C7F-4541-8E27-142907765436}"/>
              </a:ext>
            </a:extLst>
          </p:cNvPr>
          <p:cNvSpPr/>
          <p:nvPr/>
        </p:nvSpPr>
        <p:spPr>
          <a:xfrm rot="4508082">
            <a:off x="3037112" y="2385087"/>
            <a:ext cx="359041" cy="312974"/>
          </a:xfrm>
          <a:prstGeom prst="rect">
            <a:avLst/>
          </a:prstGeom>
          <a:solidFill>
            <a:srgbClr val="00B0F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30" name="Rectangle 29">
            <a:extLst>
              <a:ext uri="{FF2B5EF4-FFF2-40B4-BE49-F238E27FC236}">
                <a16:creationId xmlns:a16="http://schemas.microsoft.com/office/drawing/2014/main" id="{FBD6BFCB-DD41-15F8-4C9D-67316C5663EC}"/>
              </a:ext>
            </a:extLst>
          </p:cNvPr>
          <p:cNvSpPr/>
          <p:nvPr/>
        </p:nvSpPr>
        <p:spPr>
          <a:xfrm>
            <a:off x="393285" y="3657814"/>
            <a:ext cx="1458162" cy="3000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15" name="ZoneTexte 14">
            <a:extLst>
              <a:ext uri="{FF2B5EF4-FFF2-40B4-BE49-F238E27FC236}">
                <a16:creationId xmlns:a16="http://schemas.microsoft.com/office/drawing/2014/main" id="{17F31FE9-2C51-FE85-8653-515AA9161081}"/>
              </a:ext>
            </a:extLst>
          </p:cNvPr>
          <p:cNvSpPr txBox="1"/>
          <p:nvPr/>
        </p:nvSpPr>
        <p:spPr>
          <a:xfrm>
            <a:off x="48487" y="3655735"/>
            <a:ext cx="2147759" cy="300064"/>
          </a:xfrm>
          <a:prstGeom prst="rect">
            <a:avLst/>
          </a:prstGeom>
          <a:noFill/>
          <a:ln cap="flat">
            <a:noFill/>
          </a:ln>
        </p:spPr>
        <p:txBody>
          <a:bodyPr vert="horz" wrap="square" lIns="68562" tIns="34281" rIns="68562" bIns="34281" anchor="t" anchorCtr="1" compatLnSpc="1">
            <a:spAutoFit/>
          </a:bodyPr>
          <a:lstStyle/>
          <a:p>
            <a:pPr defTabSz="685595">
              <a:defRPr sz="1800" b="0" i="0" u="none" strike="noStrike" kern="0" cap="none" spc="0" baseline="0">
                <a:solidFill>
                  <a:srgbClr val="000000"/>
                </a:solidFill>
                <a:uFillTx/>
              </a:defRPr>
            </a:pPr>
            <a:r>
              <a:rPr lang="fr-FR" sz="1500" b="1" kern="0">
                <a:solidFill>
                  <a:prstClr val="white"/>
                </a:solidFill>
                <a:latin typeface="Eras Medium ITC" panose="020B0602030504020804" pitchFamily="34" charset="0"/>
              </a:rPr>
              <a:t>NPC area</a:t>
            </a:r>
          </a:p>
        </p:txBody>
      </p:sp>
      <p:sp>
        <p:nvSpPr>
          <p:cNvPr id="31" name="Rectangle 30">
            <a:extLst>
              <a:ext uri="{FF2B5EF4-FFF2-40B4-BE49-F238E27FC236}">
                <a16:creationId xmlns:a16="http://schemas.microsoft.com/office/drawing/2014/main" id="{A87C6AA3-36BC-5289-38C5-1F11AA723E30}"/>
              </a:ext>
            </a:extLst>
          </p:cNvPr>
          <p:cNvSpPr/>
          <p:nvPr/>
        </p:nvSpPr>
        <p:spPr>
          <a:xfrm>
            <a:off x="2735796" y="4372125"/>
            <a:ext cx="1087103" cy="1961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26" name="ZoneTexte 25">
            <a:extLst>
              <a:ext uri="{FF2B5EF4-FFF2-40B4-BE49-F238E27FC236}">
                <a16:creationId xmlns:a16="http://schemas.microsoft.com/office/drawing/2014/main" id="{CEB9AB53-5716-800C-55C3-43CF67EACD2F}"/>
              </a:ext>
            </a:extLst>
          </p:cNvPr>
          <p:cNvSpPr txBox="1"/>
          <p:nvPr/>
        </p:nvSpPr>
        <p:spPr>
          <a:xfrm>
            <a:off x="2605515" y="4372126"/>
            <a:ext cx="1347665" cy="196189"/>
          </a:xfrm>
          <a:prstGeom prst="rect">
            <a:avLst/>
          </a:prstGeom>
          <a:noFill/>
          <a:ln cap="flat">
            <a:noFill/>
          </a:ln>
        </p:spPr>
        <p:txBody>
          <a:bodyPr vert="horz" wrap="square" lIns="68562" tIns="34281" rIns="68562" bIns="34281" anchor="t" anchorCtr="1" compatLnSpc="1">
            <a:spAutoFit/>
          </a:bodyPr>
          <a:lstStyle/>
          <a:p>
            <a:pPr defTabSz="685595">
              <a:defRPr sz="1800" b="0" i="0" u="none" strike="noStrike" kern="0" cap="none" spc="0" baseline="0">
                <a:solidFill>
                  <a:srgbClr val="000000"/>
                </a:solidFill>
                <a:uFillTx/>
              </a:defRPr>
            </a:pPr>
            <a:r>
              <a:rPr lang="fr-FR" sz="825" b="1" kern="0">
                <a:solidFill>
                  <a:prstClr val="white"/>
                </a:solidFill>
                <a:latin typeface="Eras Medium ITC" panose="020B0602030504020804" pitchFamily="34" charset="0"/>
              </a:rPr>
              <a:t>NPC area FRANCE</a:t>
            </a:r>
          </a:p>
        </p:txBody>
      </p:sp>
      <p:sp>
        <p:nvSpPr>
          <p:cNvPr id="33" name="Rectangle 32">
            <a:extLst>
              <a:ext uri="{FF2B5EF4-FFF2-40B4-BE49-F238E27FC236}">
                <a16:creationId xmlns:a16="http://schemas.microsoft.com/office/drawing/2014/main" id="{2C705A88-8007-F57B-CDD9-1FCE53632781}"/>
              </a:ext>
            </a:extLst>
          </p:cNvPr>
          <p:cNvSpPr/>
          <p:nvPr/>
        </p:nvSpPr>
        <p:spPr>
          <a:xfrm>
            <a:off x="3087336" y="3332173"/>
            <a:ext cx="574655" cy="1375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29" name="ZoneTexte 28">
            <a:extLst>
              <a:ext uri="{FF2B5EF4-FFF2-40B4-BE49-F238E27FC236}">
                <a16:creationId xmlns:a16="http://schemas.microsoft.com/office/drawing/2014/main" id="{FC0FED39-78DD-E235-5862-2BBFE2B12CC9}"/>
              </a:ext>
            </a:extLst>
          </p:cNvPr>
          <p:cNvSpPr txBox="1"/>
          <p:nvPr/>
        </p:nvSpPr>
        <p:spPr>
          <a:xfrm>
            <a:off x="2846975" y="3301539"/>
            <a:ext cx="1055376" cy="196189"/>
          </a:xfrm>
          <a:prstGeom prst="rect">
            <a:avLst/>
          </a:prstGeom>
          <a:noFill/>
          <a:ln cap="flat">
            <a:noFill/>
          </a:ln>
        </p:spPr>
        <p:txBody>
          <a:bodyPr vert="horz" wrap="square" lIns="68562" tIns="34281" rIns="68562" bIns="34281" anchor="t" anchorCtr="1" compatLnSpc="1">
            <a:spAutoFit/>
          </a:bodyPr>
          <a:lstStyle/>
          <a:p>
            <a:pPr defTabSz="685595">
              <a:defRPr sz="1800" b="0" i="0" u="none" strike="noStrike" kern="0" cap="none" spc="0" baseline="0">
                <a:solidFill>
                  <a:srgbClr val="000000"/>
                </a:solidFill>
                <a:uFillTx/>
              </a:defRPr>
            </a:pPr>
            <a:r>
              <a:rPr lang="fr-FR" sz="825" b="1" kern="0" err="1">
                <a:solidFill>
                  <a:srgbClr val="000000"/>
                </a:solidFill>
                <a:latin typeface="Eras Medium ITC"/>
              </a:rPr>
              <a:t>Medical</a:t>
            </a:r>
            <a:r>
              <a:rPr lang="fr-FR" sz="825" b="1" kern="0">
                <a:solidFill>
                  <a:srgbClr val="000000"/>
                </a:solidFill>
                <a:latin typeface="Eras Medium ITC"/>
              </a:rPr>
              <a:t> area</a:t>
            </a:r>
          </a:p>
        </p:txBody>
      </p:sp>
      <p:sp>
        <p:nvSpPr>
          <p:cNvPr id="34" name="Rectangle 33">
            <a:extLst>
              <a:ext uri="{FF2B5EF4-FFF2-40B4-BE49-F238E27FC236}">
                <a16:creationId xmlns:a16="http://schemas.microsoft.com/office/drawing/2014/main" id="{39763CC9-58EF-CE9F-F575-2CC2E0E37EC8}"/>
              </a:ext>
            </a:extLst>
          </p:cNvPr>
          <p:cNvSpPr/>
          <p:nvPr/>
        </p:nvSpPr>
        <p:spPr>
          <a:xfrm>
            <a:off x="2442092" y="2697412"/>
            <a:ext cx="767201" cy="1426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35" name="ZoneTexte 34">
            <a:extLst>
              <a:ext uri="{FF2B5EF4-FFF2-40B4-BE49-F238E27FC236}">
                <a16:creationId xmlns:a16="http://schemas.microsoft.com/office/drawing/2014/main" id="{A7C4D4CD-ED8F-7140-17BD-6B2038F00A43}"/>
              </a:ext>
            </a:extLst>
          </p:cNvPr>
          <p:cNvSpPr txBox="1"/>
          <p:nvPr/>
        </p:nvSpPr>
        <p:spPr>
          <a:xfrm>
            <a:off x="2303747" y="2674659"/>
            <a:ext cx="1055376" cy="184648"/>
          </a:xfrm>
          <a:prstGeom prst="rect">
            <a:avLst/>
          </a:prstGeom>
          <a:noFill/>
          <a:ln cap="flat">
            <a:noFill/>
          </a:ln>
        </p:spPr>
        <p:txBody>
          <a:bodyPr vert="horz" wrap="square" lIns="68562" tIns="34281" rIns="68562" bIns="34281" anchor="t" anchorCtr="1" compatLnSpc="1">
            <a:spAutoFit/>
          </a:bodyPr>
          <a:lstStyle/>
          <a:p>
            <a:pPr defTabSz="685595">
              <a:defRPr sz="1800" b="0" i="0" u="none" strike="noStrike" kern="0" cap="none" spc="0" baseline="0">
                <a:solidFill>
                  <a:srgbClr val="000000"/>
                </a:solidFill>
                <a:uFillTx/>
              </a:defRPr>
            </a:pPr>
            <a:r>
              <a:rPr lang="fr-FR" sz="750" b="1" kern="0" err="1">
                <a:solidFill>
                  <a:prstClr val="white"/>
                </a:solidFill>
                <a:latin typeface="Eras Medium ITC" panose="020B0602030504020804" pitchFamily="34" charset="0"/>
              </a:rPr>
              <a:t>Lifeguard</a:t>
            </a:r>
            <a:endParaRPr lang="fr-FR" sz="750" b="1" kern="0">
              <a:solidFill>
                <a:prstClr val="white"/>
              </a:solidFill>
              <a:latin typeface="Eras Medium ITC" panose="020B0602030504020804" pitchFamily="34" charset="0"/>
            </a:endParaRPr>
          </a:p>
        </p:txBody>
      </p:sp>
      <p:cxnSp>
        <p:nvCxnSpPr>
          <p:cNvPr id="41" name="Connecteur droit avec flèche 40">
            <a:extLst>
              <a:ext uri="{FF2B5EF4-FFF2-40B4-BE49-F238E27FC236}">
                <a16:creationId xmlns:a16="http://schemas.microsoft.com/office/drawing/2014/main" id="{57EDEAC9-71E6-64A0-625B-280BDD5A9645}"/>
              </a:ext>
            </a:extLst>
          </p:cNvPr>
          <p:cNvCxnSpPr>
            <a:cxnSpLocks/>
          </p:cNvCxnSpPr>
          <p:nvPr/>
        </p:nvCxnSpPr>
        <p:spPr>
          <a:xfrm flipH="1">
            <a:off x="3948767" y="789552"/>
            <a:ext cx="4413" cy="752294"/>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4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669B12-E86F-40D9-B03C-632838D871D3}"/>
              </a:ext>
            </a:extLst>
          </p:cNvPr>
          <p:cNvSpPr>
            <a:spLocks noGrp="1"/>
          </p:cNvSpPr>
          <p:nvPr>
            <p:ph idx="1"/>
          </p:nvPr>
        </p:nvSpPr>
        <p:spPr>
          <a:xfrm>
            <a:off x="395536" y="1506071"/>
            <a:ext cx="8291264" cy="3225918"/>
          </a:xfrm>
        </p:spPr>
        <p:txBody>
          <a:bodyPr>
            <a:normAutofit/>
          </a:bodyPr>
          <a:lstStyle/>
          <a:p>
            <a:r>
              <a:rPr lang="en-GB" b="1" dirty="0"/>
              <a:t>live stream information : </a:t>
            </a:r>
          </a:p>
          <a:p>
            <a:pPr marL="0" indent="0">
              <a:buNone/>
            </a:pPr>
            <a:r>
              <a:rPr lang="en-US" sz="1600" dirty="0">
                <a:latin typeface="Open Sans" panose="020B0606030504020204" pitchFamily="34" charset="0"/>
              </a:rPr>
              <a:t>The entire event can be followed live on “Fédération Française Handisport” </a:t>
            </a:r>
            <a:r>
              <a:rPr lang="en-US" sz="1600" dirty="0" err="1">
                <a:latin typeface="Open Sans" panose="020B0606030504020204" pitchFamily="34" charset="0"/>
              </a:rPr>
              <a:t>Youtube</a:t>
            </a:r>
            <a:r>
              <a:rPr lang="en-US" sz="1600" dirty="0">
                <a:latin typeface="Open Sans" panose="020B0606030504020204" pitchFamily="34" charset="0"/>
              </a:rPr>
              <a:t> channel and/or on website “handisport-studio.tv”
</a:t>
            </a:r>
            <a:endParaRPr lang="en-GB" dirty="0"/>
          </a:p>
          <a:p>
            <a:endParaRPr lang="en-GB" dirty="0"/>
          </a:p>
          <a:p>
            <a:r>
              <a:rPr lang="en-GB" b="1" dirty="0"/>
              <a:t>Competition website :  </a:t>
            </a:r>
            <a:r>
              <a:rPr lang="en-US" dirty="0">
                <a:solidFill>
                  <a:schemeClr val="tx2"/>
                </a:solidFill>
                <a:hlinkClick r:id="rId2">
                  <a:extLst>
                    <a:ext uri="{A12FA001-AC4F-418D-AE19-62706E023703}">
                      <ahyp:hlinkClr xmlns:ahyp="http://schemas.microsoft.com/office/drawing/2018/hyperlinkcolor" val="tx"/>
                    </a:ext>
                  </a:extLst>
                </a:hlinkClick>
              </a:rPr>
              <a:t>World Series Natation – 2023 (wpsfrance.org)</a:t>
            </a:r>
            <a:endParaRPr lang="en-GB" dirty="0">
              <a:solidFill>
                <a:schemeClr val="tx2"/>
              </a:solidFill>
            </a:endParaRPr>
          </a:p>
        </p:txBody>
      </p:sp>
      <p:pic>
        <p:nvPicPr>
          <p:cNvPr id="4" name="Image 3" descr="Une image contenant diagramme&#10;&#10;Description générée automatiquement">
            <a:extLst>
              <a:ext uri="{FF2B5EF4-FFF2-40B4-BE49-F238E27FC236}">
                <a16:creationId xmlns:a16="http://schemas.microsoft.com/office/drawing/2014/main" id="{C06FE57C-D8C0-0928-AA9B-5DAA7500546E}"/>
              </a:ext>
            </a:extLst>
          </p:cNvPr>
          <p:cNvPicPr>
            <a:picLocks noChangeAspect="1"/>
          </p:cNvPicPr>
          <p:nvPr/>
        </p:nvPicPr>
        <p:blipFill>
          <a:blip r:embed="rId3"/>
          <a:stretch>
            <a:fillRect/>
          </a:stretch>
        </p:blipFill>
        <p:spPr>
          <a:xfrm>
            <a:off x="7455379" y="124834"/>
            <a:ext cx="1545745" cy="1524857"/>
          </a:xfrm>
          <a:prstGeom prst="rect">
            <a:avLst/>
          </a:prstGeom>
        </p:spPr>
      </p:pic>
      <p:sp>
        <p:nvSpPr>
          <p:cNvPr id="5" name="Title 1">
            <a:extLst>
              <a:ext uri="{FF2B5EF4-FFF2-40B4-BE49-F238E27FC236}">
                <a16:creationId xmlns:a16="http://schemas.microsoft.com/office/drawing/2014/main" id="{55055E4F-CC86-D011-E4BC-5ABDE5C6C829}"/>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Additional Information</a:t>
            </a:r>
          </a:p>
        </p:txBody>
      </p:sp>
    </p:spTree>
    <p:extLst>
      <p:ext uri="{BB962C8B-B14F-4D97-AF65-F5344CB8AC3E}">
        <p14:creationId xmlns:p14="http://schemas.microsoft.com/office/powerpoint/2010/main" val="2578523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D85A9-44F3-390D-12F8-349E5F06CEC4}"/>
              </a:ext>
            </a:extLst>
          </p:cNvPr>
          <p:cNvSpPr>
            <a:spLocks noGrp="1"/>
          </p:cNvSpPr>
          <p:nvPr>
            <p:ph type="title"/>
          </p:nvPr>
        </p:nvSpPr>
        <p:spPr/>
        <p:txBody>
          <a:bodyPr/>
          <a:lstStyle/>
          <a:p>
            <a:r>
              <a:rPr lang="en-GB" dirty="0"/>
              <a:t>Flags, Banners etc</a:t>
            </a:r>
          </a:p>
        </p:txBody>
      </p:sp>
      <p:sp>
        <p:nvSpPr>
          <p:cNvPr id="3" name="Content Placeholder 2">
            <a:extLst>
              <a:ext uri="{FF2B5EF4-FFF2-40B4-BE49-F238E27FC236}">
                <a16:creationId xmlns:a16="http://schemas.microsoft.com/office/drawing/2014/main" id="{4C703B7F-6882-727D-336C-F040F339CD20}"/>
              </a:ext>
            </a:extLst>
          </p:cNvPr>
          <p:cNvSpPr>
            <a:spLocks noGrp="1"/>
          </p:cNvSpPr>
          <p:nvPr>
            <p:ph idx="1"/>
          </p:nvPr>
        </p:nvSpPr>
        <p:spPr/>
        <p:txBody>
          <a:bodyPr>
            <a:normAutofit/>
          </a:bodyPr>
          <a:lstStyle/>
          <a:p>
            <a:r>
              <a:rPr lang="en-GB" sz="2400" dirty="0"/>
              <a:t>Please remove all such items at the and of the day.</a:t>
            </a:r>
          </a:p>
          <a:p>
            <a:endParaRPr lang="en-GB" sz="2400" dirty="0"/>
          </a:p>
          <a:p>
            <a:r>
              <a:rPr lang="en-GB" sz="2400" dirty="0"/>
              <a:t>Items left over night, in the communal areas, will be removed.</a:t>
            </a:r>
          </a:p>
          <a:p>
            <a:endParaRPr lang="en-GB" sz="2400" dirty="0"/>
          </a:p>
          <a:p>
            <a:r>
              <a:rPr lang="en-GB" sz="2400" dirty="0"/>
              <a:t>This does not affect those teams who have flags and banners in their own booked space </a:t>
            </a:r>
          </a:p>
        </p:txBody>
      </p:sp>
    </p:spTree>
    <p:extLst>
      <p:ext uri="{BB962C8B-B14F-4D97-AF65-F5344CB8AC3E}">
        <p14:creationId xmlns:p14="http://schemas.microsoft.com/office/powerpoint/2010/main" val="542058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2366319" y="2491757"/>
            <a:ext cx="3595815" cy="1320301"/>
          </a:xfrm>
        </p:spPr>
        <p:txBody>
          <a:bodyPr>
            <a:normAutofit fontScale="90000"/>
          </a:bodyPr>
          <a:lstStyle/>
          <a:p>
            <a:r>
              <a:rPr lang="de-DE" dirty="0"/>
              <a:t>Thank you for your attendance and all the best with the Competition.</a:t>
            </a:r>
            <a:br>
              <a:rPr lang="de-DE" dirty="0"/>
            </a:br>
            <a:endParaRPr lang="en-GB" dirty="0"/>
          </a:p>
        </p:txBody>
      </p:sp>
    </p:spTree>
    <p:extLst>
      <p:ext uri="{BB962C8B-B14F-4D97-AF65-F5344CB8AC3E}">
        <p14:creationId xmlns:p14="http://schemas.microsoft.com/office/powerpoint/2010/main" val="1420731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A46C6C-5BA3-4D66-BCA4-8A89168F4C60}"/>
              </a:ext>
            </a:extLst>
          </p:cNvPr>
          <p:cNvSpPr>
            <a:spLocks noGrp="1"/>
          </p:cNvSpPr>
          <p:nvPr>
            <p:ph idx="1"/>
          </p:nvPr>
        </p:nvSpPr>
        <p:spPr/>
        <p:txBody>
          <a:bodyPr vert="horz" lIns="0" tIns="34290" rIns="0" bIns="34290" rtlCol="0" anchor="t">
            <a:normAutofit/>
          </a:bodyPr>
          <a:lstStyle/>
          <a:p>
            <a:r>
              <a:rPr lang="en-GB" u="sng" dirty="0"/>
              <a:t>Classifier team of:</a:t>
            </a:r>
          </a:p>
          <a:p>
            <a:pPr marL="287655" lvl="1"/>
            <a:r>
              <a:rPr lang="en-GB" dirty="0"/>
              <a:t>6 PI Classifiers</a:t>
            </a:r>
            <a:endParaRPr lang="en-GB" dirty="0">
              <a:cs typeface="Calibri" panose="020F0502020204030204"/>
            </a:endParaRPr>
          </a:p>
          <a:p>
            <a:pPr marL="287655" lvl="1"/>
            <a:r>
              <a:rPr lang="en-GB" dirty="0"/>
              <a:t>4 VI Classifiers</a:t>
            </a:r>
            <a:endParaRPr lang="en-GB" dirty="0">
              <a:cs typeface="Calibri" panose="020F0502020204030204"/>
            </a:endParaRPr>
          </a:p>
          <a:p>
            <a:pPr marL="1905" lvl="1" indent="0">
              <a:buNone/>
            </a:pPr>
            <a:endParaRPr lang="en-GB" dirty="0">
              <a:cs typeface="Calibri" panose="020F0502020204030204"/>
            </a:endParaRPr>
          </a:p>
          <a:p>
            <a:r>
              <a:rPr lang="en-GB" u="sng" dirty="0"/>
              <a:t>Technical Officials team of:</a:t>
            </a:r>
            <a:endParaRPr lang="en-GB" u="sng" dirty="0">
              <a:cs typeface="Calibri"/>
            </a:endParaRPr>
          </a:p>
          <a:p>
            <a:pPr marL="287655" lvl="1"/>
            <a:r>
              <a:rPr lang="en-GB" dirty="0"/>
              <a:t>52 National Technical Officials</a:t>
            </a:r>
            <a:endParaRPr lang="en-GB" dirty="0">
              <a:cs typeface="Calibri"/>
            </a:endParaRPr>
          </a:p>
          <a:p>
            <a:pPr marL="287655" lvl="1"/>
            <a:r>
              <a:rPr lang="en-GB" dirty="0">
                <a:cs typeface="Calibri"/>
              </a:rPr>
              <a:t>Tolerances of AOE system</a:t>
            </a:r>
          </a:p>
        </p:txBody>
      </p:sp>
      <p:pic>
        <p:nvPicPr>
          <p:cNvPr id="4" name="Image 3" descr="Une image contenant diagramme&#10;&#10;Description générée automatiquement">
            <a:extLst>
              <a:ext uri="{FF2B5EF4-FFF2-40B4-BE49-F238E27FC236}">
                <a16:creationId xmlns:a16="http://schemas.microsoft.com/office/drawing/2014/main" id="{2567F59E-65A7-D2EE-18F4-B20FD6F24915}"/>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5" name="Title 1">
            <a:extLst>
              <a:ext uri="{FF2B5EF4-FFF2-40B4-BE49-F238E27FC236}">
                <a16:creationId xmlns:a16="http://schemas.microsoft.com/office/drawing/2014/main" id="{E16AC1B5-52C9-FC87-45B9-7AB6071B1907}"/>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Competition Officials</a:t>
            </a:r>
          </a:p>
        </p:txBody>
      </p:sp>
    </p:spTree>
    <p:extLst>
      <p:ext uri="{BB962C8B-B14F-4D97-AF65-F5344CB8AC3E}">
        <p14:creationId xmlns:p14="http://schemas.microsoft.com/office/powerpoint/2010/main" val="302064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02515-1D1A-4D1F-85BC-424201274D2C}"/>
              </a:ext>
            </a:extLst>
          </p:cNvPr>
          <p:cNvSpPr>
            <a:spLocks noGrp="1"/>
          </p:cNvSpPr>
          <p:nvPr>
            <p:ph idx="1"/>
          </p:nvPr>
        </p:nvSpPr>
        <p:spPr>
          <a:xfrm>
            <a:off x="800100" y="1639795"/>
            <a:ext cx="7543800" cy="3017520"/>
          </a:xfrm>
        </p:spPr>
        <p:txBody>
          <a:bodyPr/>
          <a:lstStyle/>
          <a:p>
            <a:r>
              <a:rPr lang="en-GB" sz="2400" dirty="0"/>
              <a:t>The competition is run under WPS Rules and Regulations 2018 </a:t>
            </a:r>
          </a:p>
          <a:p>
            <a:r>
              <a:rPr lang="en-GB" sz="2400" dirty="0"/>
              <a:t>New Rules come into operation in June</a:t>
            </a:r>
          </a:p>
          <a:p>
            <a:pPr marL="0" indent="0">
              <a:buNone/>
            </a:pPr>
            <a:r>
              <a:rPr lang="en-GB" u="sng" dirty="0">
                <a:hlinkClick r:id="rId2"/>
              </a:rPr>
              <a:t>ttps://www.paralympic.org/swimming/rules</a:t>
            </a:r>
            <a:endParaRPr lang="en-GB" dirty="0"/>
          </a:p>
        </p:txBody>
      </p:sp>
      <p:pic>
        <p:nvPicPr>
          <p:cNvPr id="4" name="Image 3" descr="Une image contenant diagramme&#10;&#10;Description générée automatiquement">
            <a:extLst>
              <a:ext uri="{FF2B5EF4-FFF2-40B4-BE49-F238E27FC236}">
                <a16:creationId xmlns:a16="http://schemas.microsoft.com/office/drawing/2014/main" id="{07E4CD4E-5086-FFD5-6AC8-71C08F34C6CC}"/>
              </a:ext>
            </a:extLst>
          </p:cNvPr>
          <p:cNvPicPr>
            <a:picLocks noChangeAspect="1"/>
          </p:cNvPicPr>
          <p:nvPr/>
        </p:nvPicPr>
        <p:blipFill>
          <a:blip r:embed="rId3"/>
          <a:stretch>
            <a:fillRect/>
          </a:stretch>
        </p:blipFill>
        <p:spPr>
          <a:xfrm>
            <a:off x="7455379" y="124834"/>
            <a:ext cx="1545745" cy="1524857"/>
          </a:xfrm>
          <a:prstGeom prst="rect">
            <a:avLst/>
          </a:prstGeom>
        </p:spPr>
      </p:pic>
      <p:sp>
        <p:nvSpPr>
          <p:cNvPr id="5" name="Title 1">
            <a:extLst>
              <a:ext uri="{FF2B5EF4-FFF2-40B4-BE49-F238E27FC236}">
                <a16:creationId xmlns:a16="http://schemas.microsoft.com/office/drawing/2014/main" id="{9B3D447E-10DE-E45A-419D-5C59C506E0EB}"/>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Competition Rules and Regulations</a:t>
            </a:r>
          </a:p>
        </p:txBody>
      </p:sp>
    </p:spTree>
    <p:extLst>
      <p:ext uri="{BB962C8B-B14F-4D97-AF65-F5344CB8AC3E}">
        <p14:creationId xmlns:p14="http://schemas.microsoft.com/office/powerpoint/2010/main" val="429026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17E1E0-A9BF-46D0-A5F0-4641F48401A0}"/>
              </a:ext>
            </a:extLst>
          </p:cNvPr>
          <p:cNvSpPr>
            <a:spLocks noGrp="1"/>
          </p:cNvSpPr>
          <p:nvPr>
            <p:ph idx="1"/>
          </p:nvPr>
        </p:nvSpPr>
        <p:spPr>
          <a:xfrm>
            <a:off x="142875" y="1275606"/>
            <a:ext cx="7669485" cy="3336735"/>
          </a:xfrm>
        </p:spPr>
        <p:txBody>
          <a:bodyPr vert="horz" lIns="0" tIns="34290" rIns="0" bIns="34290" rtlCol="0" anchor="t">
            <a:normAutofit fontScale="92500"/>
          </a:bodyPr>
          <a:lstStyle/>
          <a:p>
            <a:r>
              <a:rPr lang="en-GB" dirty="0"/>
              <a:t>World Series Points will be calculated using the WPS Points system, further details can be found at: </a:t>
            </a:r>
            <a:r>
              <a:rPr lang="en-GB" u="sng" dirty="0">
                <a:solidFill>
                  <a:srgbClr val="0070C0"/>
                </a:solidFill>
              </a:rPr>
              <a:t>https://</a:t>
            </a:r>
            <a:r>
              <a:rPr lang="en-GB" u="sng" dirty="0" err="1">
                <a:solidFill>
                  <a:srgbClr val="0070C0"/>
                </a:solidFill>
              </a:rPr>
              <a:t>www.paralympic.org</a:t>
            </a:r>
            <a:r>
              <a:rPr lang="en-GB" u="sng" dirty="0">
                <a:solidFill>
                  <a:srgbClr val="0070C0"/>
                </a:solidFill>
              </a:rPr>
              <a:t>/swimming/world-series-2023</a:t>
            </a:r>
            <a:endParaRPr lang="en-GB" dirty="0">
              <a:solidFill>
                <a:srgbClr val="0070C0"/>
              </a:solidFill>
            </a:endParaRPr>
          </a:p>
          <a:p>
            <a:r>
              <a:rPr lang="en-GB" dirty="0"/>
              <a:t>Rankings: after the competition once the result are uploaded, the World Series Performance Scores will be calculated (2 best scores used) and go into the World Series rankings. This can be found at: </a:t>
            </a:r>
            <a:r>
              <a:rPr lang="en-GB" u="sng" dirty="0">
                <a:solidFill>
                  <a:srgbClr val="0070C0"/>
                </a:solidFill>
                <a:hlinkClick r:id="rId2">
                  <a:extLst>
                    <a:ext uri="{A12FA001-AC4F-418D-AE19-62706E023703}">
                      <ahyp:hlinkClr xmlns:ahyp="http://schemas.microsoft.com/office/drawing/2018/hyperlinkcolor" val="tx"/>
                    </a:ext>
                  </a:extLst>
                </a:hlinkClick>
              </a:rPr>
              <a:t>https://www.paralympic.org/swimming/rankings</a:t>
            </a:r>
            <a:endParaRPr lang="en-GB" dirty="0">
              <a:solidFill>
                <a:srgbClr val="0070C0"/>
              </a:solidFill>
            </a:endParaRPr>
          </a:p>
          <a:p>
            <a:r>
              <a:rPr lang="en-GB" dirty="0"/>
              <a:t>Points will only be calculated for swimmers competing in events recognised under rule 10.4.1 of the WPS Rules and Regulations 2018. If athletes swim in more than one World Series Competition, their two best World Series Performance Scores will be added up</a:t>
            </a:r>
          </a:p>
          <a:p>
            <a:r>
              <a:rPr lang="en-GB" dirty="0"/>
              <a:t>After each World Series event, the updated World Series rankings will be updated on the WPS website </a:t>
            </a:r>
            <a:r>
              <a:rPr lang="en-GB" u="sng" dirty="0">
                <a:solidFill>
                  <a:srgbClr val="0070C0"/>
                </a:solidFill>
                <a:hlinkClick r:id="rId2">
                  <a:extLst>
                    <a:ext uri="{A12FA001-AC4F-418D-AE19-62706E023703}">
                      <ahyp:hlinkClr xmlns:ahyp="http://schemas.microsoft.com/office/drawing/2018/hyperlinkcolor" val="tx"/>
                    </a:ext>
                  </a:extLst>
                </a:hlinkClick>
              </a:rPr>
              <a:t>https://www.paralympic.org/swimming/rankings</a:t>
            </a:r>
            <a:endParaRPr lang="en-GB" dirty="0">
              <a:solidFill>
                <a:srgbClr val="0070C0"/>
              </a:solidFill>
            </a:endParaRPr>
          </a:p>
        </p:txBody>
      </p:sp>
      <p:pic>
        <p:nvPicPr>
          <p:cNvPr id="4" name="Image 3" descr="Une image contenant diagramme&#10;&#10;Description générée automatiquement">
            <a:extLst>
              <a:ext uri="{FF2B5EF4-FFF2-40B4-BE49-F238E27FC236}">
                <a16:creationId xmlns:a16="http://schemas.microsoft.com/office/drawing/2014/main" id="{EAEA29CD-B429-D6D8-F324-A70BBC0E8E3C}"/>
              </a:ext>
            </a:extLst>
          </p:cNvPr>
          <p:cNvPicPr>
            <a:picLocks noChangeAspect="1"/>
          </p:cNvPicPr>
          <p:nvPr/>
        </p:nvPicPr>
        <p:blipFill>
          <a:blip r:embed="rId3"/>
          <a:stretch>
            <a:fillRect/>
          </a:stretch>
        </p:blipFill>
        <p:spPr>
          <a:xfrm>
            <a:off x="7455379" y="124834"/>
            <a:ext cx="1545745" cy="1524857"/>
          </a:xfrm>
          <a:prstGeom prst="rect">
            <a:avLst/>
          </a:prstGeom>
        </p:spPr>
      </p:pic>
      <p:sp>
        <p:nvSpPr>
          <p:cNvPr id="5" name="Title 1">
            <a:extLst>
              <a:ext uri="{FF2B5EF4-FFF2-40B4-BE49-F238E27FC236}">
                <a16:creationId xmlns:a16="http://schemas.microsoft.com/office/drawing/2014/main" id="{FAB1EEFF-976F-FEBC-36A7-DE3BEBEDC92B}"/>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fontScale="92500"/>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a:t>Citi Para Swimming World Series Rankings </a:t>
            </a:r>
          </a:p>
        </p:txBody>
      </p:sp>
    </p:spTree>
    <p:extLst>
      <p:ext uri="{BB962C8B-B14F-4D97-AF65-F5344CB8AC3E}">
        <p14:creationId xmlns:p14="http://schemas.microsoft.com/office/powerpoint/2010/main" val="2815085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DB58E5C-4493-BDA2-C54A-6299F296F30D}"/>
              </a:ext>
            </a:extLst>
          </p:cNvPr>
          <p:cNvSpPr>
            <a:spLocks noGrp="1"/>
          </p:cNvSpPr>
          <p:nvPr>
            <p:ph idx="1"/>
          </p:nvPr>
        </p:nvSpPr>
        <p:spPr>
          <a:xfrm>
            <a:off x="433632" y="697585"/>
            <a:ext cx="7209813" cy="4384370"/>
          </a:xfrm>
        </p:spPr>
        <p:txBody>
          <a:bodyPr vert="horz" lIns="0" tIns="34290" rIns="0" bIns="34290" rtlCol="0" anchor="t">
            <a:normAutofit/>
          </a:bodyPr>
          <a:lstStyle/>
          <a:p>
            <a:r>
              <a:rPr lang="en-GB" dirty="0"/>
              <a:t>Your accreditation will only permit access to areas required for the competition and is issued on a personal basis and must NOT be swapped around between people</a:t>
            </a:r>
            <a:endParaRPr lang="en-GB" dirty="0">
              <a:cs typeface="Calibri"/>
            </a:endParaRPr>
          </a:p>
          <a:p>
            <a:pPr marL="0" indent="0">
              <a:buNone/>
            </a:pPr>
            <a:r>
              <a:rPr lang="en-GB" dirty="0">
                <a:cs typeface="Calibri"/>
              </a:rPr>
              <a:t> </a:t>
            </a:r>
          </a:p>
        </p:txBody>
      </p:sp>
      <p:sp>
        <p:nvSpPr>
          <p:cNvPr id="14" name="Rectangle 13">
            <a:extLst>
              <a:ext uri="{FF2B5EF4-FFF2-40B4-BE49-F238E27FC236}">
                <a16:creationId xmlns:a16="http://schemas.microsoft.com/office/drawing/2014/main" id="{083CD70C-2F6D-0688-272B-B4D52F447F12}"/>
              </a:ext>
            </a:extLst>
          </p:cNvPr>
          <p:cNvSpPr/>
          <p:nvPr/>
        </p:nvSpPr>
        <p:spPr>
          <a:xfrm>
            <a:off x="2064470" y="3205116"/>
            <a:ext cx="503380" cy="87108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000" dirty="0">
                <a:solidFill>
                  <a:schemeClr val="tx1"/>
                </a:solidFill>
              </a:rPr>
              <a:t>Call Room</a:t>
            </a:r>
          </a:p>
        </p:txBody>
      </p:sp>
      <p:pic>
        <p:nvPicPr>
          <p:cNvPr id="3" name="Image 2" descr="Une image contenant diagramme&#10;&#10;Description générée automatiquement">
            <a:extLst>
              <a:ext uri="{FF2B5EF4-FFF2-40B4-BE49-F238E27FC236}">
                <a16:creationId xmlns:a16="http://schemas.microsoft.com/office/drawing/2014/main" id="{E14926D2-5A00-9154-F7D1-B16576A2D9B0}"/>
              </a:ext>
            </a:extLst>
          </p:cNvPr>
          <p:cNvPicPr>
            <a:picLocks noChangeAspect="1"/>
          </p:cNvPicPr>
          <p:nvPr/>
        </p:nvPicPr>
        <p:blipFill>
          <a:blip r:embed="rId2"/>
          <a:stretch>
            <a:fillRect/>
          </a:stretch>
        </p:blipFill>
        <p:spPr>
          <a:xfrm>
            <a:off x="7455379" y="124834"/>
            <a:ext cx="1545745" cy="1524857"/>
          </a:xfrm>
          <a:prstGeom prst="rect">
            <a:avLst/>
          </a:prstGeom>
        </p:spPr>
      </p:pic>
      <p:sp>
        <p:nvSpPr>
          <p:cNvPr id="4" name="Title 1">
            <a:extLst>
              <a:ext uri="{FF2B5EF4-FFF2-40B4-BE49-F238E27FC236}">
                <a16:creationId xmlns:a16="http://schemas.microsoft.com/office/drawing/2014/main" id="{2286FB58-4954-D83C-1B6E-4F2287334C65}"/>
              </a:ext>
            </a:extLst>
          </p:cNvPr>
          <p:cNvSpPr txBox="1">
            <a:spLocks/>
          </p:cNvSpPr>
          <p:nvPr/>
        </p:nvSpPr>
        <p:spPr>
          <a:xfrm>
            <a:off x="142875" y="124834"/>
            <a:ext cx="7393189" cy="722705"/>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fr-FR" sz="4300" b="1" i="0" u="none" strike="noStrike" kern="1200" cap="none" spc="0" baseline="0">
                <a:solidFill>
                  <a:srgbClr val="00549F"/>
                </a:solidFill>
                <a:uFillTx/>
                <a:latin typeface="Calibri"/>
              </a:defRPr>
            </a:lvl1pPr>
          </a:lstStyle>
          <a:p>
            <a:r>
              <a:rPr lang="en-GB" sz="3300" dirty="0"/>
              <a:t>Venue Orientation </a:t>
            </a:r>
          </a:p>
        </p:txBody>
      </p:sp>
      <p:sp>
        <p:nvSpPr>
          <p:cNvPr id="2" name="Rectangle 1">
            <a:extLst>
              <a:ext uri="{FF2B5EF4-FFF2-40B4-BE49-F238E27FC236}">
                <a16:creationId xmlns:a16="http://schemas.microsoft.com/office/drawing/2014/main" id="{5AB49611-0F79-1845-54A8-9A6FB7E56130}"/>
              </a:ext>
            </a:extLst>
          </p:cNvPr>
          <p:cNvSpPr/>
          <p:nvPr/>
        </p:nvSpPr>
        <p:spPr>
          <a:xfrm>
            <a:off x="2772508" y="2655594"/>
            <a:ext cx="2455984" cy="96483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Competition pool</a:t>
            </a:r>
          </a:p>
        </p:txBody>
      </p:sp>
      <p:sp>
        <p:nvSpPr>
          <p:cNvPr id="5" name="Rectangle 4">
            <a:extLst>
              <a:ext uri="{FF2B5EF4-FFF2-40B4-BE49-F238E27FC236}">
                <a16:creationId xmlns:a16="http://schemas.microsoft.com/office/drawing/2014/main" id="{13C5D90F-4254-0F41-02BF-0FADC3181A5A}"/>
              </a:ext>
            </a:extLst>
          </p:cNvPr>
          <p:cNvSpPr/>
          <p:nvPr/>
        </p:nvSpPr>
        <p:spPr>
          <a:xfrm>
            <a:off x="1746671" y="2652388"/>
            <a:ext cx="651897" cy="978877"/>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Warm Up</a:t>
            </a:r>
          </a:p>
        </p:txBody>
      </p:sp>
      <p:sp>
        <p:nvSpPr>
          <p:cNvPr id="6" name="Rectangle 5">
            <a:extLst>
              <a:ext uri="{FF2B5EF4-FFF2-40B4-BE49-F238E27FC236}">
                <a16:creationId xmlns:a16="http://schemas.microsoft.com/office/drawing/2014/main" id="{C9CB61C8-7F2B-0AAC-8AB3-F1A8B2900627}"/>
              </a:ext>
            </a:extLst>
          </p:cNvPr>
          <p:cNvSpPr/>
          <p:nvPr/>
        </p:nvSpPr>
        <p:spPr>
          <a:xfrm>
            <a:off x="2759493" y="2184057"/>
            <a:ext cx="1905002" cy="28135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Spectators</a:t>
            </a:r>
          </a:p>
        </p:txBody>
      </p:sp>
      <p:sp>
        <p:nvSpPr>
          <p:cNvPr id="8" name="Rectangle 7">
            <a:extLst>
              <a:ext uri="{FF2B5EF4-FFF2-40B4-BE49-F238E27FC236}">
                <a16:creationId xmlns:a16="http://schemas.microsoft.com/office/drawing/2014/main" id="{A8AB5EF6-55EB-F8AF-FAC7-528C52EADF98}"/>
              </a:ext>
            </a:extLst>
          </p:cNvPr>
          <p:cNvSpPr/>
          <p:nvPr/>
        </p:nvSpPr>
        <p:spPr>
          <a:xfrm>
            <a:off x="1941268" y="2201072"/>
            <a:ext cx="627184" cy="264339"/>
          </a:xfrm>
          <a:prstGeom prst="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Press</a:t>
            </a:r>
          </a:p>
        </p:txBody>
      </p:sp>
      <p:sp>
        <p:nvSpPr>
          <p:cNvPr id="9" name="Rectangle 8">
            <a:extLst>
              <a:ext uri="{FF2B5EF4-FFF2-40B4-BE49-F238E27FC236}">
                <a16:creationId xmlns:a16="http://schemas.microsoft.com/office/drawing/2014/main" id="{AA1C61D9-0247-7059-A11C-DF4EC16CA3CF}"/>
              </a:ext>
            </a:extLst>
          </p:cNvPr>
          <p:cNvSpPr/>
          <p:nvPr/>
        </p:nvSpPr>
        <p:spPr>
          <a:xfrm>
            <a:off x="4582384" y="2184465"/>
            <a:ext cx="627184" cy="28135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VIP</a:t>
            </a:r>
          </a:p>
        </p:txBody>
      </p:sp>
      <p:sp>
        <p:nvSpPr>
          <p:cNvPr id="10" name="Rectangle 9">
            <a:extLst>
              <a:ext uri="{FF2B5EF4-FFF2-40B4-BE49-F238E27FC236}">
                <a16:creationId xmlns:a16="http://schemas.microsoft.com/office/drawing/2014/main" id="{55B6F3FE-DE89-73A8-8AF7-6E089AD7BE48}"/>
              </a:ext>
            </a:extLst>
          </p:cNvPr>
          <p:cNvSpPr/>
          <p:nvPr/>
        </p:nvSpPr>
        <p:spPr>
          <a:xfrm>
            <a:off x="2813529" y="3949845"/>
            <a:ext cx="1905002" cy="2534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Athletes</a:t>
            </a:r>
          </a:p>
        </p:txBody>
      </p:sp>
      <p:sp>
        <p:nvSpPr>
          <p:cNvPr id="11" name="Rectangle 10">
            <a:extLst>
              <a:ext uri="{FF2B5EF4-FFF2-40B4-BE49-F238E27FC236}">
                <a16:creationId xmlns:a16="http://schemas.microsoft.com/office/drawing/2014/main" id="{339FB44B-31EA-A65A-2493-A257BE69272F}"/>
              </a:ext>
            </a:extLst>
          </p:cNvPr>
          <p:cNvSpPr/>
          <p:nvPr/>
        </p:nvSpPr>
        <p:spPr>
          <a:xfrm>
            <a:off x="5909536" y="2648571"/>
            <a:ext cx="236739" cy="978877"/>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VIP</a:t>
            </a:r>
          </a:p>
        </p:txBody>
      </p:sp>
      <p:sp>
        <p:nvSpPr>
          <p:cNvPr id="12" name="Rectangle 11">
            <a:extLst>
              <a:ext uri="{FF2B5EF4-FFF2-40B4-BE49-F238E27FC236}">
                <a16:creationId xmlns:a16="http://schemas.microsoft.com/office/drawing/2014/main" id="{C852012E-F821-AF4E-42C5-1CB377018AD6}"/>
              </a:ext>
            </a:extLst>
          </p:cNvPr>
          <p:cNvSpPr/>
          <p:nvPr/>
        </p:nvSpPr>
        <p:spPr>
          <a:xfrm>
            <a:off x="5561814" y="2537202"/>
            <a:ext cx="45719" cy="1538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79F0AB7-546F-C4E4-A7C3-6F0D83C5317B}"/>
              </a:ext>
            </a:extLst>
          </p:cNvPr>
          <p:cNvSpPr/>
          <p:nvPr/>
        </p:nvSpPr>
        <p:spPr>
          <a:xfrm>
            <a:off x="2579037" y="2648571"/>
            <a:ext cx="61907" cy="13934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3B117BE-BA91-E195-D2BB-081EB7114963}"/>
              </a:ext>
            </a:extLst>
          </p:cNvPr>
          <p:cNvSpPr/>
          <p:nvPr/>
        </p:nvSpPr>
        <p:spPr>
          <a:xfrm>
            <a:off x="5640315" y="1875937"/>
            <a:ext cx="627184" cy="370281"/>
          </a:xfrm>
          <a:prstGeom prst="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SID</a:t>
            </a:r>
          </a:p>
        </p:txBody>
      </p:sp>
      <p:sp>
        <p:nvSpPr>
          <p:cNvPr id="17" name="Rectangle 16">
            <a:extLst>
              <a:ext uri="{FF2B5EF4-FFF2-40B4-BE49-F238E27FC236}">
                <a16:creationId xmlns:a16="http://schemas.microsoft.com/office/drawing/2014/main" id="{F637C2D2-0DF6-9157-ED9B-F76BF22D872E}"/>
              </a:ext>
            </a:extLst>
          </p:cNvPr>
          <p:cNvSpPr/>
          <p:nvPr/>
        </p:nvSpPr>
        <p:spPr>
          <a:xfrm>
            <a:off x="5025821" y="3949844"/>
            <a:ext cx="484146" cy="41005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VC</a:t>
            </a:r>
            <a:endParaRPr lang="en-GB" dirty="0"/>
          </a:p>
        </p:txBody>
      </p:sp>
      <p:sp>
        <p:nvSpPr>
          <p:cNvPr id="18" name="Rectangle 17">
            <a:extLst>
              <a:ext uri="{FF2B5EF4-FFF2-40B4-BE49-F238E27FC236}">
                <a16:creationId xmlns:a16="http://schemas.microsoft.com/office/drawing/2014/main" id="{C7E8618B-EF01-5942-452A-AE020991A07A}"/>
              </a:ext>
            </a:extLst>
          </p:cNvPr>
          <p:cNvSpPr/>
          <p:nvPr/>
        </p:nvSpPr>
        <p:spPr>
          <a:xfrm>
            <a:off x="3242821" y="4204345"/>
            <a:ext cx="1216057" cy="197973"/>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Bio</a:t>
            </a:r>
            <a:r>
              <a:rPr lang="en-GB" dirty="0"/>
              <a:t> </a:t>
            </a:r>
            <a:r>
              <a:rPr lang="en-GB" dirty="0">
                <a:solidFill>
                  <a:schemeClr val="tx1"/>
                </a:solidFill>
              </a:rPr>
              <a:t>Filming</a:t>
            </a:r>
          </a:p>
        </p:txBody>
      </p:sp>
      <p:sp>
        <p:nvSpPr>
          <p:cNvPr id="19" name="Rectangle 18">
            <a:extLst>
              <a:ext uri="{FF2B5EF4-FFF2-40B4-BE49-F238E27FC236}">
                <a16:creationId xmlns:a16="http://schemas.microsoft.com/office/drawing/2014/main" id="{177A2B9C-0FE3-95A8-532E-96D0CBA40F2B}"/>
              </a:ext>
            </a:extLst>
          </p:cNvPr>
          <p:cNvSpPr/>
          <p:nvPr/>
        </p:nvSpPr>
        <p:spPr>
          <a:xfrm>
            <a:off x="3520911" y="1809946"/>
            <a:ext cx="743458" cy="281354"/>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n w="0"/>
                <a:solidFill>
                  <a:schemeClr val="tx1"/>
                </a:solidFill>
                <a:effectLst>
                  <a:outerShdw blurRad="38100" dist="19050" dir="2700000" algn="tl" rotWithShape="0">
                    <a:schemeClr val="dk1">
                      <a:alpha val="40000"/>
                    </a:schemeClr>
                  </a:outerShdw>
                </a:effectLst>
              </a:rPr>
              <a:t>TD/WPS</a:t>
            </a:r>
            <a:endParaRPr lang="en-GB" sz="1200" dirty="0"/>
          </a:p>
        </p:txBody>
      </p:sp>
      <p:sp>
        <p:nvSpPr>
          <p:cNvPr id="20" name="Arrow: Right 19">
            <a:extLst>
              <a:ext uri="{FF2B5EF4-FFF2-40B4-BE49-F238E27FC236}">
                <a16:creationId xmlns:a16="http://schemas.microsoft.com/office/drawing/2014/main" id="{CA50132A-897F-8E34-8B7F-58847F3523BF}"/>
              </a:ext>
            </a:extLst>
          </p:cNvPr>
          <p:cNvSpPr/>
          <p:nvPr/>
        </p:nvSpPr>
        <p:spPr>
          <a:xfrm rot="5400000">
            <a:off x="5378242" y="2597482"/>
            <a:ext cx="744718" cy="1928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Arrow: Right 20">
            <a:extLst>
              <a:ext uri="{FF2B5EF4-FFF2-40B4-BE49-F238E27FC236}">
                <a16:creationId xmlns:a16="http://schemas.microsoft.com/office/drawing/2014/main" id="{2A0CC35A-578E-E96A-E59E-79490D53E28C}"/>
              </a:ext>
            </a:extLst>
          </p:cNvPr>
          <p:cNvSpPr/>
          <p:nvPr/>
        </p:nvSpPr>
        <p:spPr>
          <a:xfrm rot="5400000">
            <a:off x="5384527" y="3958934"/>
            <a:ext cx="744718" cy="1928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4EC0DCB-329B-996A-BA74-2FACECEE613D}"/>
              </a:ext>
            </a:extLst>
          </p:cNvPr>
          <p:cNvSpPr/>
          <p:nvPr/>
        </p:nvSpPr>
        <p:spPr>
          <a:xfrm>
            <a:off x="2064470" y="4427291"/>
            <a:ext cx="3728301" cy="505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Athlete Preparation Area</a:t>
            </a:r>
            <a:endParaRPr lang="en-GB" dirty="0"/>
          </a:p>
        </p:txBody>
      </p:sp>
      <p:sp>
        <p:nvSpPr>
          <p:cNvPr id="23" name="Rectangle 22">
            <a:extLst>
              <a:ext uri="{FF2B5EF4-FFF2-40B4-BE49-F238E27FC236}">
                <a16:creationId xmlns:a16="http://schemas.microsoft.com/office/drawing/2014/main" id="{3B1C630C-EFFE-2C92-C3D3-3A2FF6FCB29D}"/>
              </a:ext>
            </a:extLst>
          </p:cNvPr>
          <p:cNvSpPr/>
          <p:nvPr/>
        </p:nvSpPr>
        <p:spPr>
          <a:xfrm>
            <a:off x="5750351" y="4041977"/>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F0B0248-F45F-5DAE-41C7-C4DFFA2E7E8E}"/>
              </a:ext>
            </a:extLst>
          </p:cNvPr>
          <p:cNvSpPr/>
          <p:nvPr/>
        </p:nvSpPr>
        <p:spPr>
          <a:xfrm rot="10800000" flipV="1">
            <a:off x="5984724" y="4334059"/>
            <a:ext cx="627183" cy="548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Medic</a:t>
            </a:r>
          </a:p>
          <a:p>
            <a:pPr algn="ctr"/>
            <a:endParaRPr lang="en-GB" sz="1200" dirty="0">
              <a:solidFill>
                <a:schemeClr val="tx1"/>
              </a:solidFill>
            </a:endParaRPr>
          </a:p>
        </p:txBody>
      </p:sp>
      <p:sp>
        <p:nvSpPr>
          <p:cNvPr id="25" name="Arrow: Right 24">
            <a:extLst>
              <a:ext uri="{FF2B5EF4-FFF2-40B4-BE49-F238E27FC236}">
                <a16:creationId xmlns:a16="http://schemas.microsoft.com/office/drawing/2014/main" id="{E1463913-2814-2B6B-FA0A-76035BA1F9C2}"/>
              </a:ext>
            </a:extLst>
          </p:cNvPr>
          <p:cNvSpPr/>
          <p:nvPr/>
        </p:nvSpPr>
        <p:spPr>
          <a:xfrm rot="16200000">
            <a:off x="1974636" y="4154740"/>
            <a:ext cx="418385" cy="1928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Bent 25">
            <a:extLst>
              <a:ext uri="{FF2B5EF4-FFF2-40B4-BE49-F238E27FC236}">
                <a16:creationId xmlns:a16="http://schemas.microsoft.com/office/drawing/2014/main" id="{6EC9B97B-05AA-6ED5-06D9-C78DC8FCB805}"/>
              </a:ext>
            </a:extLst>
          </p:cNvPr>
          <p:cNvSpPr/>
          <p:nvPr/>
        </p:nvSpPr>
        <p:spPr>
          <a:xfrm>
            <a:off x="2461202" y="3149107"/>
            <a:ext cx="255498" cy="346682"/>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Arrow: Up 26">
            <a:extLst>
              <a:ext uri="{FF2B5EF4-FFF2-40B4-BE49-F238E27FC236}">
                <a16:creationId xmlns:a16="http://schemas.microsoft.com/office/drawing/2014/main" id="{8ACDF256-B2A1-106E-47D6-84166A455F00}"/>
              </a:ext>
            </a:extLst>
          </p:cNvPr>
          <p:cNvSpPr/>
          <p:nvPr/>
        </p:nvSpPr>
        <p:spPr>
          <a:xfrm>
            <a:off x="5064790" y="2650042"/>
            <a:ext cx="120460" cy="202212"/>
          </a:xfrm>
          <a:prstGeom prst="upArrow">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Up 27">
            <a:extLst>
              <a:ext uri="{FF2B5EF4-FFF2-40B4-BE49-F238E27FC236}">
                <a16:creationId xmlns:a16="http://schemas.microsoft.com/office/drawing/2014/main" id="{11873DAF-D64D-5CDB-FC11-F3B5AE9E9D72}"/>
              </a:ext>
            </a:extLst>
          </p:cNvPr>
          <p:cNvSpPr/>
          <p:nvPr/>
        </p:nvSpPr>
        <p:spPr>
          <a:xfrm>
            <a:off x="2813529" y="2649020"/>
            <a:ext cx="120460" cy="202212"/>
          </a:xfrm>
          <a:prstGeom prst="upArrow">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Up 28">
            <a:extLst>
              <a:ext uri="{FF2B5EF4-FFF2-40B4-BE49-F238E27FC236}">
                <a16:creationId xmlns:a16="http://schemas.microsoft.com/office/drawing/2014/main" id="{73472B6A-AA4C-4FC6-C53F-5228B2FFD050}"/>
              </a:ext>
            </a:extLst>
          </p:cNvPr>
          <p:cNvSpPr/>
          <p:nvPr/>
        </p:nvSpPr>
        <p:spPr>
          <a:xfrm rot="16200000" flipH="1">
            <a:off x="3290119" y="818261"/>
            <a:ext cx="124294" cy="3485104"/>
          </a:xfrm>
          <a:prstGeom prst="upArrow">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Up 29">
            <a:extLst>
              <a:ext uri="{FF2B5EF4-FFF2-40B4-BE49-F238E27FC236}">
                <a16:creationId xmlns:a16="http://schemas.microsoft.com/office/drawing/2014/main" id="{BC17208A-A6BA-F712-1655-6CF320D4C9B8}"/>
              </a:ext>
            </a:extLst>
          </p:cNvPr>
          <p:cNvSpPr/>
          <p:nvPr/>
        </p:nvSpPr>
        <p:spPr>
          <a:xfrm rot="10800000" flipH="1">
            <a:off x="1377742" y="2584884"/>
            <a:ext cx="153623" cy="1558309"/>
          </a:xfrm>
          <a:prstGeom prst="upArrow">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Arrow: Up 30">
            <a:extLst>
              <a:ext uri="{FF2B5EF4-FFF2-40B4-BE49-F238E27FC236}">
                <a16:creationId xmlns:a16="http://schemas.microsoft.com/office/drawing/2014/main" id="{6BEB008D-512D-53DB-A623-D987EBB7C227}"/>
              </a:ext>
            </a:extLst>
          </p:cNvPr>
          <p:cNvSpPr/>
          <p:nvPr/>
        </p:nvSpPr>
        <p:spPr>
          <a:xfrm rot="8888846" flipH="1">
            <a:off x="1562923" y="4112158"/>
            <a:ext cx="150479" cy="655145"/>
          </a:xfrm>
          <a:prstGeom prst="upArrow">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272E9F-A5E5-EE31-09D8-BE98A6B919D1}"/>
              </a:ext>
            </a:extLst>
          </p:cNvPr>
          <p:cNvSpPr/>
          <p:nvPr/>
        </p:nvSpPr>
        <p:spPr>
          <a:xfrm>
            <a:off x="2772507" y="3732425"/>
            <a:ext cx="401462" cy="154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Ref</a:t>
            </a:r>
          </a:p>
        </p:txBody>
      </p:sp>
      <p:sp>
        <p:nvSpPr>
          <p:cNvPr id="34" name="Arrow: Up 33">
            <a:extLst>
              <a:ext uri="{FF2B5EF4-FFF2-40B4-BE49-F238E27FC236}">
                <a16:creationId xmlns:a16="http://schemas.microsoft.com/office/drawing/2014/main" id="{1DA16EF9-225B-A37F-F755-66AB5984D5E8}"/>
              </a:ext>
            </a:extLst>
          </p:cNvPr>
          <p:cNvSpPr/>
          <p:nvPr/>
        </p:nvSpPr>
        <p:spPr>
          <a:xfrm>
            <a:off x="5228140" y="2654126"/>
            <a:ext cx="127335" cy="903814"/>
          </a:xfrm>
          <a:prstGeom prst="upArrow">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Up 34">
            <a:extLst>
              <a:ext uri="{FF2B5EF4-FFF2-40B4-BE49-F238E27FC236}">
                <a16:creationId xmlns:a16="http://schemas.microsoft.com/office/drawing/2014/main" id="{36451D8B-B35A-F70C-170A-D5CB26CA8345}"/>
              </a:ext>
            </a:extLst>
          </p:cNvPr>
          <p:cNvSpPr/>
          <p:nvPr/>
        </p:nvSpPr>
        <p:spPr>
          <a:xfrm>
            <a:off x="2631751" y="2744990"/>
            <a:ext cx="127335" cy="903814"/>
          </a:xfrm>
          <a:prstGeom prst="upArrow">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F4A368A-A0A5-5B73-DB93-D60CBAFF88D1}"/>
              </a:ext>
            </a:extLst>
          </p:cNvPr>
          <p:cNvSpPr/>
          <p:nvPr/>
        </p:nvSpPr>
        <p:spPr>
          <a:xfrm>
            <a:off x="4507904" y="1809946"/>
            <a:ext cx="743458" cy="281354"/>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n w="0"/>
                <a:solidFill>
                  <a:schemeClr val="tx1"/>
                </a:solidFill>
                <a:effectLst>
                  <a:outerShdw blurRad="38100" dist="19050" dir="2700000" algn="tl" rotWithShape="0">
                    <a:schemeClr val="dk1">
                      <a:alpha val="40000"/>
                    </a:schemeClr>
                  </a:outerShdw>
                </a:effectLst>
              </a:rPr>
              <a:t>LOC</a:t>
            </a:r>
            <a:endParaRPr lang="en-GB" sz="1200" dirty="0"/>
          </a:p>
        </p:txBody>
      </p:sp>
      <p:sp>
        <p:nvSpPr>
          <p:cNvPr id="32" name="Arrow: Left-Right 31">
            <a:extLst>
              <a:ext uri="{FF2B5EF4-FFF2-40B4-BE49-F238E27FC236}">
                <a16:creationId xmlns:a16="http://schemas.microsoft.com/office/drawing/2014/main" id="{BDB82D59-6EEA-393B-EE65-3EA3511F5F32}"/>
              </a:ext>
            </a:extLst>
          </p:cNvPr>
          <p:cNvSpPr/>
          <p:nvPr/>
        </p:nvSpPr>
        <p:spPr>
          <a:xfrm>
            <a:off x="2713545" y="4491013"/>
            <a:ext cx="2534662" cy="124432"/>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086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animBg="1"/>
      <p:bldP spid="26" grpId="0" animBg="1"/>
      <p:bldP spid="27" grpId="0" animBg="1"/>
      <p:bldP spid="28" grpId="0" animBg="1"/>
      <p:bldP spid="29" grpId="0" animBg="1"/>
      <p:bldP spid="30" grpId="0" animBg="1"/>
      <p:bldP spid="31"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Image 12" descr="Une image contenant diagramme&#10;&#10;Description générée automatiquement">
            <a:extLst>
              <a:ext uri="{FF2B5EF4-FFF2-40B4-BE49-F238E27FC236}">
                <a16:creationId xmlns:a16="http://schemas.microsoft.com/office/drawing/2014/main" id="{8D8E45BF-CA92-C13F-0B6B-4CA9FBB83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12" y="501945"/>
            <a:ext cx="5711841" cy="4561870"/>
          </a:xfrm>
          <a:prstGeom prst="rect">
            <a:avLst/>
          </a:prstGeom>
        </p:spPr>
      </p:pic>
      <p:sp>
        <p:nvSpPr>
          <p:cNvPr id="3" name="ZoneTexte 2">
            <a:extLst>
              <a:ext uri="{FF2B5EF4-FFF2-40B4-BE49-F238E27FC236}">
                <a16:creationId xmlns:a16="http://schemas.microsoft.com/office/drawing/2014/main" id="{CC1392B7-F81E-0A46-7F19-62C7D7F38637}"/>
              </a:ext>
            </a:extLst>
          </p:cNvPr>
          <p:cNvSpPr txBox="1"/>
          <p:nvPr/>
        </p:nvSpPr>
        <p:spPr>
          <a:xfrm>
            <a:off x="1622779" y="88798"/>
            <a:ext cx="7290810" cy="761729"/>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b="1" kern="0">
                <a:solidFill>
                  <a:srgbClr val="002060"/>
                </a:solidFill>
                <a:latin typeface="Eras Medium ITC" panose="020B0602030504020804" pitchFamily="34" charset="0"/>
              </a:rPr>
              <a:t>AQUAPOLIS – GENERAL PLAN</a:t>
            </a:r>
          </a:p>
          <a:p>
            <a:pPr defTabSz="685578">
              <a:defRPr sz="1800" b="0" i="0" u="none" strike="noStrike" kern="0" cap="none" spc="0" baseline="0">
                <a:solidFill>
                  <a:srgbClr val="000000"/>
                </a:solidFill>
                <a:uFillTx/>
              </a:defRPr>
            </a:pPr>
            <a:endParaRPr lang="fr-FR" sz="2700" b="1" kern="0">
              <a:solidFill>
                <a:srgbClr val="002060"/>
              </a:solidFill>
              <a:latin typeface="Eras Medium ITC" panose="020B0602030504020804" pitchFamily="34" charset="0"/>
            </a:endParaRPr>
          </a:p>
        </p:txBody>
      </p:sp>
      <p:sp>
        <p:nvSpPr>
          <p:cNvPr id="2" name="Rectangle 1">
            <a:extLst>
              <a:ext uri="{FF2B5EF4-FFF2-40B4-BE49-F238E27FC236}">
                <a16:creationId xmlns:a16="http://schemas.microsoft.com/office/drawing/2014/main" id="{AF6DD39B-8FE7-A1AF-BD67-C233D792AF99}"/>
              </a:ext>
            </a:extLst>
          </p:cNvPr>
          <p:cNvSpPr/>
          <p:nvPr/>
        </p:nvSpPr>
        <p:spPr>
          <a:xfrm rot="5400000">
            <a:off x="2429969" y="1168112"/>
            <a:ext cx="810090" cy="1674186"/>
          </a:xfrm>
          <a:prstGeom prst="rect">
            <a:avLst/>
          </a:prstGeom>
          <a:solidFill>
            <a:schemeClr val="accent5">
              <a:lumMod val="60000"/>
              <a:lumOff val="40000"/>
              <a:alpha val="41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4" name="Rectangle 3">
            <a:extLst>
              <a:ext uri="{FF2B5EF4-FFF2-40B4-BE49-F238E27FC236}">
                <a16:creationId xmlns:a16="http://schemas.microsoft.com/office/drawing/2014/main" id="{59B47415-0501-C2C4-1A4C-BA198E0AEECB}"/>
              </a:ext>
            </a:extLst>
          </p:cNvPr>
          <p:cNvSpPr/>
          <p:nvPr/>
        </p:nvSpPr>
        <p:spPr>
          <a:xfrm rot="10800000">
            <a:off x="1331640" y="1599642"/>
            <a:ext cx="432048" cy="810090"/>
          </a:xfrm>
          <a:prstGeom prst="rect">
            <a:avLst/>
          </a:prstGeom>
          <a:solidFill>
            <a:schemeClr val="accent5">
              <a:lumMod val="60000"/>
              <a:lumOff val="40000"/>
              <a:alpha val="41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6" name="ZoneTexte 5">
            <a:extLst>
              <a:ext uri="{FF2B5EF4-FFF2-40B4-BE49-F238E27FC236}">
                <a16:creationId xmlns:a16="http://schemas.microsoft.com/office/drawing/2014/main" id="{3A38BB23-D046-F9D9-9830-4170F871EE69}"/>
              </a:ext>
            </a:extLst>
          </p:cNvPr>
          <p:cNvSpPr txBox="1"/>
          <p:nvPr/>
        </p:nvSpPr>
        <p:spPr>
          <a:xfrm>
            <a:off x="2081436" y="1869674"/>
            <a:ext cx="1572462" cy="623229"/>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900" b="1" kern="0">
                <a:solidFill>
                  <a:srgbClr val="000000"/>
                </a:solidFill>
                <a:latin typeface="Eras Medium ITC" panose="020B0602030504020804" pitchFamily="34" charset="0"/>
              </a:rPr>
              <a:t>Compétition pool</a:t>
            </a:r>
          </a:p>
          <a:p>
            <a:pPr defTabSz="685578">
              <a:defRPr sz="1800" b="0" i="0" u="none" strike="noStrike" kern="0" cap="none" spc="0" baseline="0">
                <a:solidFill>
                  <a:srgbClr val="000000"/>
                </a:solidFill>
                <a:uFillTx/>
              </a:defRPr>
            </a:pPr>
            <a:endParaRPr lang="fr-FR" sz="2700" b="1" kern="0">
              <a:solidFill>
                <a:srgbClr val="002060"/>
              </a:solidFill>
              <a:latin typeface="Eras Medium ITC" panose="020B0602030504020804" pitchFamily="34" charset="0"/>
            </a:endParaRPr>
          </a:p>
        </p:txBody>
      </p:sp>
      <p:sp>
        <p:nvSpPr>
          <p:cNvPr id="7" name="ZoneTexte 6">
            <a:extLst>
              <a:ext uri="{FF2B5EF4-FFF2-40B4-BE49-F238E27FC236}">
                <a16:creationId xmlns:a16="http://schemas.microsoft.com/office/drawing/2014/main" id="{5F596BB9-4805-6FCC-7CA0-4BF0E3E623F5}"/>
              </a:ext>
            </a:extLst>
          </p:cNvPr>
          <p:cNvSpPr txBox="1"/>
          <p:nvPr/>
        </p:nvSpPr>
        <p:spPr>
          <a:xfrm>
            <a:off x="1161665" y="1866727"/>
            <a:ext cx="702078" cy="607841"/>
          </a:xfrm>
          <a:prstGeom prst="rect">
            <a:avLst/>
          </a:prstGeom>
          <a:noFill/>
          <a:ln cap="flat">
            <a:noFill/>
          </a:ln>
        </p:spPr>
        <p:txBody>
          <a:bodyPr vert="horz" wrap="square" lIns="68562" tIns="34281" rIns="68562" bIns="34281" anchor="t" anchorCtr="1" compatLnSpc="1">
            <a:spAutoFit/>
          </a:bodyPr>
          <a:lstStyle/>
          <a:p>
            <a:pPr algn="ctr" defTabSz="685578">
              <a:defRPr sz="1800" b="0" i="0" u="none" strike="noStrike" kern="0" cap="none" spc="0" baseline="0">
                <a:solidFill>
                  <a:srgbClr val="000000"/>
                </a:solidFill>
                <a:uFillTx/>
              </a:defRPr>
            </a:pPr>
            <a:r>
              <a:rPr lang="fr-FR" sz="700" b="1" kern="0">
                <a:solidFill>
                  <a:srgbClr val="000000"/>
                </a:solidFill>
                <a:latin typeface="Eras Medium ITC" panose="020B0602030504020804" pitchFamily="34" charset="0"/>
              </a:rPr>
              <a:t>Warm up </a:t>
            </a:r>
          </a:p>
          <a:p>
            <a:pPr algn="ctr" defTabSz="685578">
              <a:defRPr sz="1800" b="0" i="0" u="none" strike="noStrike" kern="0" cap="none" spc="0" baseline="0">
                <a:solidFill>
                  <a:srgbClr val="000000"/>
                </a:solidFill>
                <a:uFillTx/>
              </a:defRPr>
            </a:pPr>
            <a:r>
              <a:rPr lang="fr-FR" sz="700" b="1" kern="0">
                <a:solidFill>
                  <a:srgbClr val="000000"/>
                </a:solidFill>
                <a:latin typeface="Eras Medium ITC" panose="020B0602030504020804" pitchFamily="34" charset="0"/>
              </a:rPr>
              <a:t>pool</a:t>
            </a:r>
          </a:p>
          <a:p>
            <a:pPr defTabSz="685578">
              <a:defRPr sz="1800" b="0" i="0" u="none" strike="noStrike" kern="0" cap="none" spc="0" baseline="0">
                <a:solidFill>
                  <a:srgbClr val="000000"/>
                </a:solidFill>
                <a:uFillTx/>
              </a:defRPr>
            </a:pPr>
            <a:endParaRPr lang="fr-FR" sz="2100" b="1" kern="0">
              <a:solidFill>
                <a:srgbClr val="002060"/>
              </a:solidFill>
              <a:latin typeface="Eras Medium ITC" panose="020B0602030504020804" pitchFamily="34" charset="0"/>
            </a:endParaRPr>
          </a:p>
        </p:txBody>
      </p:sp>
      <p:grpSp>
        <p:nvGrpSpPr>
          <p:cNvPr id="17" name="Groupe 16">
            <a:extLst>
              <a:ext uri="{FF2B5EF4-FFF2-40B4-BE49-F238E27FC236}">
                <a16:creationId xmlns:a16="http://schemas.microsoft.com/office/drawing/2014/main" id="{E5232D12-8B56-6C68-87FF-16718050A373}"/>
              </a:ext>
            </a:extLst>
          </p:cNvPr>
          <p:cNvGrpSpPr/>
          <p:nvPr/>
        </p:nvGrpSpPr>
        <p:grpSpPr>
          <a:xfrm>
            <a:off x="2033720" y="3003801"/>
            <a:ext cx="1782197" cy="811850"/>
            <a:chOff x="2710038" y="4005066"/>
            <a:chExt cx="2376262" cy="1082467"/>
          </a:xfrm>
        </p:grpSpPr>
        <p:sp>
          <p:nvSpPr>
            <p:cNvPr id="8" name="Rectangle 7">
              <a:extLst>
                <a:ext uri="{FF2B5EF4-FFF2-40B4-BE49-F238E27FC236}">
                  <a16:creationId xmlns:a16="http://schemas.microsoft.com/office/drawing/2014/main" id="{70BD962B-C138-677F-0013-4C3CF57D647C}"/>
                </a:ext>
              </a:extLst>
            </p:cNvPr>
            <p:cNvSpPr>
              <a:spLocks/>
            </p:cNvSpPr>
            <p:nvPr/>
          </p:nvSpPr>
          <p:spPr>
            <a:xfrm rot="5400000">
              <a:off x="3790157" y="3140968"/>
              <a:ext cx="432046" cy="2160241"/>
            </a:xfrm>
            <a:prstGeom prst="rect">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AF7D14CA-852B-EE8D-7C26-01B9B24B7DE6}"/>
                </a:ext>
              </a:extLst>
            </p:cNvPr>
            <p:cNvSpPr/>
            <p:nvPr/>
          </p:nvSpPr>
          <p:spPr>
            <a:xfrm rot="5400000">
              <a:off x="3574131" y="4077074"/>
              <a:ext cx="432047" cy="1152129"/>
            </a:xfrm>
            <a:prstGeom prst="rect">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10" name="Triangle rectangle 9">
              <a:extLst>
                <a:ext uri="{FF2B5EF4-FFF2-40B4-BE49-F238E27FC236}">
                  <a16:creationId xmlns:a16="http://schemas.microsoft.com/office/drawing/2014/main" id="{8856E394-A0F8-3247-B178-479DF4B52C5C}"/>
                </a:ext>
              </a:extLst>
            </p:cNvPr>
            <p:cNvSpPr/>
            <p:nvPr/>
          </p:nvSpPr>
          <p:spPr>
            <a:xfrm rot="10800000">
              <a:off x="2926058" y="4437112"/>
              <a:ext cx="288032" cy="432048"/>
            </a:xfrm>
            <a:prstGeom prst="rtTriangle">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11" name="Triangle rectangle 10">
              <a:extLst>
                <a:ext uri="{FF2B5EF4-FFF2-40B4-BE49-F238E27FC236}">
                  <a16:creationId xmlns:a16="http://schemas.microsoft.com/office/drawing/2014/main" id="{0E10CBDC-88FC-C6A7-9DFB-C51203BFCBE3}"/>
                </a:ext>
              </a:extLst>
            </p:cNvPr>
            <p:cNvSpPr/>
            <p:nvPr/>
          </p:nvSpPr>
          <p:spPr>
            <a:xfrm rot="10800000">
              <a:off x="2710038" y="4007029"/>
              <a:ext cx="216024" cy="432046"/>
            </a:xfrm>
            <a:prstGeom prst="rtTriangle">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12" name="Triangle rectangle 11">
              <a:extLst>
                <a:ext uri="{FF2B5EF4-FFF2-40B4-BE49-F238E27FC236}">
                  <a16:creationId xmlns:a16="http://schemas.microsoft.com/office/drawing/2014/main" id="{4B4358E0-F1B4-7696-B02C-81C3A90CC4BD}"/>
                </a:ext>
              </a:extLst>
            </p:cNvPr>
            <p:cNvSpPr/>
            <p:nvPr/>
          </p:nvSpPr>
          <p:spPr>
            <a:xfrm rot="5400000">
              <a:off x="4510236" y="4293095"/>
              <a:ext cx="432047" cy="720081"/>
            </a:xfrm>
            <a:prstGeom prst="rtTriangle">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829BB792-58AC-DC6A-67D3-5B7FF256971D}"/>
                </a:ext>
              </a:extLst>
            </p:cNvPr>
            <p:cNvSpPr/>
            <p:nvPr/>
          </p:nvSpPr>
          <p:spPr>
            <a:xfrm rot="5400000">
              <a:off x="3626963" y="4780325"/>
              <a:ext cx="218373" cy="396044"/>
            </a:xfrm>
            <a:prstGeom prst="rect">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15" name="Triangle rectangle 14">
              <a:extLst>
                <a:ext uri="{FF2B5EF4-FFF2-40B4-BE49-F238E27FC236}">
                  <a16:creationId xmlns:a16="http://schemas.microsoft.com/office/drawing/2014/main" id="{0E300ABA-7459-30FA-59B5-EF5A4616D017}"/>
                </a:ext>
              </a:extLst>
            </p:cNvPr>
            <p:cNvSpPr/>
            <p:nvPr/>
          </p:nvSpPr>
          <p:spPr>
            <a:xfrm rot="5400000">
              <a:off x="4023008" y="4777971"/>
              <a:ext cx="218372" cy="396045"/>
            </a:xfrm>
            <a:prstGeom prst="rtTriangle">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16" name="Triangle rectangle 15">
              <a:extLst>
                <a:ext uri="{FF2B5EF4-FFF2-40B4-BE49-F238E27FC236}">
                  <a16:creationId xmlns:a16="http://schemas.microsoft.com/office/drawing/2014/main" id="{3CA3FD9D-22DA-476B-A329-C60774B8BD30}"/>
                </a:ext>
              </a:extLst>
            </p:cNvPr>
            <p:cNvSpPr/>
            <p:nvPr/>
          </p:nvSpPr>
          <p:spPr>
            <a:xfrm rot="10800000">
              <a:off x="3214088" y="4866806"/>
              <a:ext cx="324038" cy="218372"/>
            </a:xfrm>
            <a:prstGeom prst="rtTriangle">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grpSp>
      <p:sp>
        <p:nvSpPr>
          <p:cNvPr id="18" name="ZoneTexte 17">
            <a:extLst>
              <a:ext uri="{FF2B5EF4-FFF2-40B4-BE49-F238E27FC236}">
                <a16:creationId xmlns:a16="http://schemas.microsoft.com/office/drawing/2014/main" id="{EA2127AD-DA02-9EB0-35BC-BA008D14B3C7}"/>
              </a:ext>
            </a:extLst>
          </p:cNvPr>
          <p:cNvSpPr txBox="1"/>
          <p:nvPr/>
        </p:nvSpPr>
        <p:spPr>
          <a:xfrm>
            <a:off x="2219595" y="3275590"/>
            <a:ext cx="1572462" cy="623229"/>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900" b="1" kern="0" err="1">
                <a:solidFill>
                  <a:srgbClr val="000000"/>
                </a:solidFill>
                <a:latin typeface="Eras Medium ITC" panose="020B0602030504020804" pitchFamily="34" charset="0"/>
              </a:rPr>
              <a:t>NPC’s</a:t>
            </a:r>
            <a:r>
              <a:rPr lang="fr-FR" sz="900" b="1" kern="0">
                <a:solidFill>
                  <a:srgbClr val="000000"/>
                </a:solidFill>
                <a:latin typeface="Eras Medium ITC" panose="020B0602030504020804" pitchFamily="34" charset="0"/>
              </a:rPr>
              <a:t> AREA</a:t>
            </a:r>
          </a:p>
          <a:p>
            <a:pPr defTabSz="685578">
              <a:defRPr sz="1800" b="0" i="0" u="none" strike="noStrike" kern="0" cap="none" spc="0" baseline="0">
                <a:solidFill>
                  <a:srgbClr val="000000"/>
                </a:solidFill>
                <a:uFillTx/>
              </a:defRPr>
            </a:pPr>
            <a:endParaRPr lang="fr-FR" sz="2700" b="1" kern="0">
              <a:solidFill>
                <a:srgbClr val="002060"/>
              </a:solidFill>
              <a:latin typeface="Eras Medium ITC" panose="020B0602030504020804" pitchFamily="34" charset="0"/>
            </a:endParaRPr>
          </a:p>
        </p:txBody>
      </p:sp>
      <p:sp>
        <p:nvSpPr>
          <p:cNvPr id="19" name="Arc plein 18">
            <a:extLst>
              <a:ext uri="{FF2B5EF4-FFF2-40B4-BE49-F238E27FC236}">
                <a16:creationId xmlns:a16="http://schemas.microsoft.com/office/drawing/2014/main" id="{DCCDFC1C-A312-3CDE-179B-EC44B48EA6E3}"/>
              </a:ext>
            </a:extLst>
          </p:cNvPr>
          <p:cNvSpPr/>
          <p:nvPr/>
        </p:nvSpPr>
        <p:spPr>
          <a:xfrm rot="14203828">
            <a:off x="3782556" y="2778916"/>
            <a:ext cx="582926" cy="432048"/>
          </a:xfrm>
          <a:prstGeom prst="blockArc">
            <a:avLst>
              <a:gd name="adj1" fmla="val 13062236"/>
              <a:gd name="adj2" fmla="val 19178825"/>
              <a:gd name="adj3" fmla="val 20494"/>
            </a:avLst>
          </a:prstGeom>
          <a:solidFill>
            <a:srgbClr val="0070C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black"/>
              </a:solidFill>
              <a:latin typeface="Calibri" panose="020F0502020204030204"/>
            </a:endParaRPr>
          </a:p>
        </p:txBody>
      </p:sp>
      <p:sp>
        <p:nvSpPr>
          <p:cNvPr id="20" name="ZoneTexte 19">
            <a:extLst>
              <a:ext uri="{FF2B5EF4-FFF2-40B4-BE49-F238E27FC236}">
                <a16:creationId xmlns:a16="http://schemas.microsoft.com/office/drawing/2014/main" id="{47404A65-3DCB-F5E0-2B54-C636D2F054B3}"/>
              </a:ext>
            </a:extLst>
          </p:cNvPr>
          <p:cNvSpPr txBox="1"/>
          <p:nvPr/>
        </p:nvSpPr>
        <p:spPr>
          <a:xfrm rot="3294315">
            <a:off x="3650350" y="3032886"/>
            <a:ext cx="595349" cy="138481"/>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450" b="1" kern="0" err="1">
                <a:solidFill>
                  <a:srgbClr val="000000"/>
                </a:solidFill>
                <a:latin typeface="Eras Medium ITC" panose="020B0602030504020804" pitchFamily="34" charset="0"/>
              </a:rPr>
              <a:t>Medical</a:t>
            </a:r>
            <a:endParaRPr lang="fr-FR" sz="450" b="1" kern="0">
              <a:solidFill>
                <a:srgbClr val="000000"/>
              </a:solidFill>
              <a:latin typeface="Eras Medium ITC" panose="020B0602030504020804" pitchFamily="34" charset="0"/>
            </a:endParaRPr>
          </a:p>
        </p:txBody>
      </p:sp>
      <p:sp>
        <p:nvSpPr>
          <p:cNvPr id="21" name="Rectangle 20">
            <a:extLst>
              <a:ext uri="{FF2B5EF4-FFF2-40B4-BE49-F238E27FC236}">
                <a16:creationId xmlns:a16="http://schemas.microsoft.com/office/drawing/2014/main" id="{0054B4F4-6CB3-2AEF-7CBC-3CB5385E7630}"/>
              </a:ext>
            </a:extLst>
          </p:cNvPr>
          <p:cNvSpPr/>
          <p:nvPr/>
        </p:nvSpPr>
        <p:spPr>
          <a:xfrm rot="5400000">
            <a:off x="2702260" y="1805990"/>
            <a:ext cx="163790" cy="2015805"/>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22" name="Organigramme : Délai 21">
            <a:extLst>
              <a:ext uri="{FF2B5EF4-FFF2-40B4-BE49-F238E27FC236}">
                <a16:creationId xmlns:a16="http://schemas.microsoft.com/office/drawing/2014/main" id="{8687894F-3530-03FC-8CFA-92E987619535}"/>
              </a:ext>
            </a:extLst>
          </p:cNvPr>
          <p:cNvSpPr/>
          <p:nvPr/>
        </p:nvSpPr>
        <p:spPr>
          <a:xfrm rot="5400000">
            <a:off x="2740173" y="2081322"/>
            <a:ext cx="99256" cy="1728191"/>
          </a:xfrm>
          <a:prstGeom prst="flowChartDelay">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23" name="ZoneTexte 22">
            <a:extLst>
              <a:ext uri="{FF2B5EF4-FFF2-40B4-BE49-F238E27FC236}">
                <a16:creationId xmlns:a16="http://schemas.microsoft.com/office/drawing/2014/main" id="{585AFDB7-05EE-BC75-23BF-2F0227A383F5}"/>
              </a:ext>
            </a:extLst>
          </p:cNvPr>
          <p:cNvSpPr txBox="1"/>
          <p:nvPr/>
        </p:nvSpPr>
        <p:spPr>
          <a:xfrm>
            <a:off x="2037875" y="2762031"/>
            <a:ext cx="1572462" cy="190483"/>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788" b="1" kern="0">
                <a:solidFill>
                  <a:srgbClr val="000000"/>
                </a:solidFill>
                <a:latin typeface="Eras Medium ITC" panose="020B0602030504020804" pitchFamily="34" charset="0"/>
              </a:rPr>
              <a:t>Restauration </a:t>
            </a:r>
            <a:r>
              <a:rPr lang="fr-FR" sz="788" b="1" kern="0" err="1">
                <a:solidFill>
                  <a:srgbClr val="000000"/>
                </a:solidFill>
                <a:latin typeface="Eras Medium ITC" panose="020B0602030504020804" pitchFamily="34" charset="0"/>
              </a:rPr>
              <a:t>NPC’s</a:t>
            </a:r>
            <a:endParaRPr lang="fr-FR" sz="788" b="1" kern="0">
              <a:solidFill>
                <a:srgbClr val="000000"/>
              </a:solidFill>
              <a:latin typeface="Eras Medium ITC" panose="020B0602030504020804" pitchFamily="34" charset="0"/>
            </a:endParaRPr>
          </a:p>
        </p:txBody>
      </p:sp>
      <p:sp>
        <p:nvSpPr>
          <p:cNvPr id="24" name="ZoneTexte 23">
            <a:extLst>
              <a:ext uri="{FF2B5EF4-FFF2-40B4-BE49-F238E27FC236}">
                <a16:creationId xmlns:a16="http://schemas.microsoft.com/office/drawing/2014/main" id="{728BE12E-4A4F-C3B2-1798-DA6AA35FE954}"/>
              </a:ext>
            </a:extLst>
          </p:cNvPr>
          <p:cNvSpPr txBox="1"/>
          <p:nvPr/>
        </p:nvSpPr>
        <p:spPr>
          <a:xfrm>
            <a:off x="3306015" y="2823468"/>
            <a:ext cx="1572462" cy="184648"/>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375" b="1" kern="0">
                <a:solidFill>
                  <a:srgbClr val="000000"/>
                </a:solidFill>
                <a:latin typeface="Eras Medium ITC" panose="020B0602030504020804" pitchFamily="34" charset="0"/>
              </a:rPr>
              <a:t>Restauration </a:t>
            </a:r>
          </a:p>
          <a:p>
            <a:pPr defTabSz="685578">
              <a:defRPr sz="1800" b="0" i="0" u="none" strike="noStrike" kern="0" cap="none" spc="0" baseline="0">
                <a:solidFill>
                  <a:srgbClr val="000000"/>
                </a:solidFill>
                <a:uFillTx/>
              </a:defRPr>
            </a:pPr>
            <a:r>
              <a:rPr lang="fr-FR" sz="375" b="1" kern="0">
                <a:solidFill>
                  <a:srgbClr val="000000"/>
                </a:solidFill>
                <a:latin typeface="Eras Medium ITC" panose="020B0602030504020804" pitchFamily="34" charset="0"/>
              </a:rPr>
              <a:t>Accrédités</a:t>
            </a:r>
          </a:p>
        </p:txBody>
      </p:sp>
      <p:grpSp>
        <p:nvGrpSpPr>
          <p:cNvPr id="35" name="Groupe 34">
            <a:extLst>
              <a:ext uri="{FF2B5EF4-FFF2-40B4-BE49-F238E27FC236}">
                <a16:creationId xmlns:a16="http://schemas.microsoft.com/office/drawing/2014/main" id="{45FC6DAA-94B3-64BA-F4EC-25398980312F}"/>
              </a:ext>
            </a:extLst>
          </p:cNvPr>
          <p:cNvGrpSpPr/>
          <p:nvPr/>
        </p:nvGrpSpPr>
        <p:grpSpPr>
          <a:xfrm>
            <a:off x="3943094" y="2590157"/>
            <a:ext cx="359916" cy="449775"/>
            <a:chOff x="5267730" y="3415483"/>
            <a:chExt cx="479888" cy="599700"/>
          </a:xfrm>
        </p:grpSpPr>
        <p:sp>
          <p:nvSpPr>
            <p:cNvPr id="26" name="Triangle isocèle 25">
              <a:extLst>
                <a:ext uri="{FF2B5EF4-FFF2-40B4-BE49-F238E27FC236}">
                  <a16:creationId xmlns:a16="http://schemas.microsoft.com/office/drawing/2014/main" id="{951B1B2D-2579-00A1-0002-A6193A6F48BB}"/>
                </a:ext>
              </a:extLst>
            </p:cNvPr>
            <p:cNvSpPr/>
            <p:nvPr/>
          </p:nvSpPr>
          <p:spPr>
            <a:xfrm rot="7408050">
              <a:off x="5260223" y="3527789"/>
              <a:ext cx="534619" cy="440170"/>
            </a:xfrm>
            <a:prstGeom prst="triangle">
              <a:avLst>
                <a:gd name="adj" fmla="val 47766"/>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29" name="Organigramme : Délai 28">
              <a:extLst>
                <a:ext uri="{FF2B5EF4-FFF2-40B4-BE49-F238E27FC236}">
                  <a16:creationId xmlns:a16="http://schemas.microsoft.com/office/drawing/2014/main" id="{F12F747B-480F-64B9-A851-67649CEF8D64}"/>
                </a:ext>
              </a:extLst>
            </p:cNvPr>
            <p:cNvSpPr/>
            <p:nvPr/>
          </p:nvSpPr>
          <p:spPr>
            <a:xfrm rot="12775995">
              <a:off x="5267730" y="3415483"/>
              <a:ext cx="84289" cy="417447"/>
            </a:xfrm>
            <a:prstGeom prst="flowChartDelay">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grpSp>
      <p:grpSp>
        <p:nvGrpSpPr>
          <p:cNvPr id="36" name="Groupe 35">
            <a:extLst>
              <a:ext uri="{FF2B5EF4-FFF2-40B4-BE49-F238E27FC236}">
                <a16:creationId xmlns:a16="http://schemas.microsoft.com/office/drawing/2014/main" id="{4F338E92-658B-1E91-2148-E2C707283994}"/>
              </a:ext>
            </a:extLst>
          </p:cNvPr>
          <p:cNvGrpSpPr/>
          <p:nvPr/>
        </p:nvGrpSpPr>
        <p:grpSpPr>
          <a:xfrm>
            <a:off x="3854268" y="2919349"/>
            <a:ext cx="437956" cy="312932"/>
            <a:chOff x="5137434" y="3892465"/>
            <a:chExt cx="583941" cy="417242"/>
          </a:xfrm>
        </p:grpSpPr>
        <p:sp>
          <p:nvSpPr>
            <p:cNvPr id="28" name="Triangle rectangle 27">
              <a:extLst>
                <a:ext uri="{FF2B5EF4-FFF2-40B4-BE49-F238E27FC236}">
                  <a16:creationId xmlns:a16="http://schemas.microsoft.com/office/drawing/2014/main" id="{27DE1CA8-FFD2-6E82-5728-BBB6A64C3884}"/>
                </a:ext>
              </a:extLst>
            </p:cNvPr>
            <p:cNvSpPr/>
            <p:nvPr/>
          </p:nvSpPr>
          <p:spPr>
            <a:xfrm rot="10800000">
              <a:off x="5242067" y="3892465"/>
              <a:ext cx="459494" cy="417242"/>
            </a:xfrm>
            <a:prstGeom prst="rtTriangle">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30" name="Organigramme : Délai 29">
              <a:extLst>
                <a:ext uri="{FF2B5EF4-FFF2-40B4-BE49-F238E27FC236}">
                  <a16:creationId xmlns:a16="http://schemas.microsoft.com/office/drawing/2014/main" id="{69679CA8-0B70-076D-79CB-B94844044071}"/>
                </a:ext>
              </a:extLst>
            </p:cNvPr>
            <p:cNvSpPr/>
            <p:nvPr/>
          </p:nvSpPr>
          <p:spPr>
            <a:xfrm rot="7932297">
              <a:off x="5379658" y="3833483"/>
              <a:ext cx="99493" cy="583941"/>
            </a:xfrm>
            <a:prstGeom prst="flowChartDelay">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grpSp>
      <p:sp>
        <p:nvSpPr>
          <p:cNvPr id="31" name="Triangle rectangle 30">
            <a:extLst>
              <a:ext uri="{FF2B5EF4-FFF2-40B4-BE49-F238E27FC236}">
                <a16:creationId xmlns:a16="http://schemas.microsoft.com/office/drawing/2014/main" id="{BE7A32F9-44F7-6728-535B-38FE50181AA7}"/>
              </a:ext>
            </a:extLst>
          </p:cNvPr>
          <p:cNvSpPr/>
          <p:nvPr/>
        </p:nvSpPr>
        <p:spPr>
          <a:xfrm rot="16200000">
            <a:off x="4270460" y="3098769"/>
            <a:ext cx="203141" cy="331337"/>
          </a:xfrm>
          <a:prstGeom prst="rtTriangle">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32" name="Rectangle 31">
            <a:extLst>
              <a:ext uri="{FF2B5EF4-FFF2-40B4-BE49-F238E27FC236}">
                <a16:creationId xmlns:a16="http://schemas.microsoft.com/office/drawing/2014/main" id="{C197D4A6-5D82-5AF5-2BB1-9878DBECD40E}"/>
              </a:ext>
            </a:extLst>
          </p:cNvPr>
          <p:cNvSpPr/>
          <p:nvPr/>
        </p:nvSpPr>
        <p:spPr>
          <a:xfrm rot="3866906">
            <a:off x="3782071" y="3053836"/>
            <a:ext cx="132464" cy="808890"/>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33" name="Rectangle 32">
            <a:extLst>
              <a:ext uri="{FF2B5EF4-FFF2-40B4-BE49-F238E27FC236}">
                <a16:creationId xmlns:a16="http://schemas.microsoft.com/office/drawing/2014/main" id="{9ADE7D34-49D6-9C8F-405E-F900CE8563AD}"/>
              </a:ext>
            </a:extLst>
          </p:cNvPr>
          <p:cNvSpPr/>
          <p:nvPr/>
        </p:nvSpPr>
        <p:spPr>
          <a:xfrm rot="3866906">
            <a:off x="3766170" y="3308101"/>
            <a:ext cx="105781" cy="588919"/>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34" name="Triangle rectangle 33">
            <a:extLst>
              <a:ext uri="{FF2B5EF4-FFF2-40B4-BE49-F238E27FC236}">
                <a16:creationId xmlns:a16="http://schemas.microsoft.com/office/drawing/2014/main" id="{F29F49AB-66C9-1213-FA3A-C9E9D1E54137}"/>
              </a:ext>
            </a:extLst>
          </p:cNvPr>
          <p:cNvSpPr/>
          <p:nvPr/>
        </p:nvSpPr>
        <p:spPr>
          <a:xfrm rot="3850079">
            <a:off x="3808276" y="3601858"/>
            <a:ext cx="92654" cy="356310"/>
          </a:xfrm>
          <a:prstGeom prst="rtTriangle">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37" name="Rectangle 36">
            <a:extLst>
              <a:ext uri="{FF2B5EF4-FFF2-40B4-BE49-F238E27FC236}">
                <a16:creationId xmlns:a16="http://schemas.microsoft.com/office/drawing/2014/main" id="{C6480920-4269-769A-13D4-5DC9EAE71473}"/>
              </a:ext>
            </a:extLst>
          </p:cNvPr>
          <p:cNvSpPr/>
          <p:nvPr/>
        </p:nvSpPr>
        <p:spPr>
          <a:xfrm rot="3866906">
            <a:off x="3815617" y="3427056"/>
            <a:ext cx="79789" cy="520540"/>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38" name="Triangle rectangle 37">
            <a:extLst>
              <a:ext uri="{FF2B5EF4-FFF2-40B4-BE49-F238E27FC236}">
                <a16:creationId xmlns:a16="http://schemas.microsoft.com/office/drawing/2014/main" id="{D05F3474-CBA3-33C9-12D9-EAEDAC85BCA5}"/>
              </a:ext>
            </a:extLst>
          </p:cNvPr>
          <p:cNvSpPr/>
          <p:nvPr/>
        </p:nvSpPr>
        <p:spPr>
          <a:xfrm rot="3821566">
            <a:off x="4076796" y="3404332"/>
            <a:ext cx="92654" cy="91406"/>
          </a:xfrm>
          <a:prstGeom prst="rtTriangle">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39" name="Triangle rectangle 38">
            <a:extLst>
              <a:ext uri="{FF2B5EF4-FFF2-40B4-BE49-F238E27FC236}">
                <a16:creationId xmlns:a16="http://schemas.microsoft.com/office/drawing/2014/main" id="{6C7AE5FB-1B06-CA1A-7642-72B61B81667C}"/>
              </a:ext>
            </a:extLst>
          </p:cNvPr>
          <p:cNvSpPr/>
          <p:nvPr/>
        </p:nvSpPr>
        <p:spPr>
          <a:xfrm rot="3821566">
            <a:off x="4067670" y="3547236"/>
            <a:ext cx="92654" cy="47496"/>
          </a:xfrm>
          <a:prstGeom prst="rtTriangle">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40" name="Triangle rectangle 39">
            <a:extLst>
              <a:ext uri="{FF2B5EF4-FFF2-40B4-BE49-F238E27FC236}">
                <a16:creationId xmlns:a16="http://schemas.microsoft.com/office/drawing/2014/main" id="{A40F4FA0-ECD6-53B3-ABCA-49FC0EDFDDCB}"/>
              </a:ext>
            </a:extLst>
          </p:cNvPr>
          <p:cNvSpPr/>
          <p:nvPr/>
        </p:nvSpPr>
        <p:spPr>
          <a:xfrm rot="19764132">
            <a:off x="4193951" y="3165651"/>
            <a:ext cx="281305" cy="113597"/>
          </a:xfrm>
          <a:prstGeom prst="rtTriangle">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41" name="Rectangle 40">
            <a:extLst>
              <a:ext uri="{FF2B5EF4-FFF2-40B4-BE49-F238E27FC236}">
                <a16:creationId xmlns:a16="http://schemas.microsoft.com/office/drawing/2014/main" id="{093370DA-30A6-6E09-C464-554422F990CD}"/>
              </a:ext>
            </a:extLst>
          </p:cNvPr>
          <p:cNvSpPr/>
          <p:nvPr/>
        </p:nvSpPr>
        <p:spPr>
          <a:xfrm rot="5400000">
            <a:off x="4583835" y="3045971"/>
            <a:ext cx="246358" cy="162017"/>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42" name="Rectangle 41">
            <a:extLst>
              <a:ext uri="{FF2B5EF4-FFF2-40B4-BE49-F238E27FC236}">
                <a16:creationId xmlns:a16="http://schemas.microsoft.com/office/drawing/2014/main" id="{0ECC3A62-BB82-4F44-3C9E-0AF42C18DC7E}"/>
              </a:ext>
            </a:extLst>
          </p:cNvPr>
          <p:cNvSpPr/>
          <p:nvPr/>
        </p:nvSpPr>
        <p:spPr>
          <a:xfrm rot="5400000">
            <a:off x="4527718" y="3151873"/>
            <a:ext cx="108266" cy="88307"/>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43" name="Triangle rectangle 42">
            <a:extLst>
              <a:ext uri="{FF2B5EF4-FFF2-40B4-BE49-F238E27FC236}">
                <a16:creationId xmlns:a16="http://schemas.microsoft.com/office/drawing/2014/main" id="{C2029D80-4A36-4A99-1F51-4EDC6E8D8824}"/>
              </a:ext>
            </a:extLst>
          </p:cNvPr>
          <p:cNvSpPr/>
          <p:nvPr/>
        </p:nvSpPr>
        <p:spPr>
          <a:xfrm rot="16200000">
            <a:off x="4528233" y="3042228"/>
            <a:ext cx="108266" cy="91064"/>
          </a:xfrm>
          <a:prstGeom prst="rtTriangle">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44" name="Rectangle 43">
            <a:extLst>
              <a:ext uri="{FF2B5EF4-FFF2-40B4-BE49-F238E27FC236}">
                <a16:creationId xmlns:a16="http://schemas.microsoft.com/office/drawing/2014/main" id="{8BA58D6B-85C6-B35B-805A-3C44B1C523F0}"/>
              </a:ext>
            </a:extLst>
          </p:cNvPr>
          <p:cNvSpPr/>
          <p:nvPr/>
        </p:nvSpPr>
        <p:spPr>
          <a:xfrm rot="5400000">
            <a:off x="4757259" y="3020065"/>
            <a:ext cx="152591" cy="91064"/>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45" name="Triangle rectangle 44">
            <a:extLst>
              <a:ext uri="{FF2B5EF4-FFF2-40B4-BE49-F238E27FC236}">
                <a16:creationId xmlns:a16="http://schemas.microsoft.com/office/drawing/2014/main" id="{78C81797-AB36-5C7C-2892-61DB2F285632}"/>
              </a:ext>
            </a:extLst>
          </p:cNvPr>
          <p:cNvSpPr/>
          <p:nvPr/>
        </p:nvSpPr>
        <p:spPr>
          <a:xfrm rot="5400000">
            <a:off x="4860284" y="3007693"/>
            <a:ext cx="152591" cy="115809"/>
          </a:xfrm>
          <a:prstGeom prst="rtTriangle">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49" name="ZoneTexte 48">
            <a:extLst>
              <a:ext uri="{FF2B5EF4-FFF2-40B4-BE49-F238E27FC236}">
                <a16:creationId xmlns:a16="http://schemas.microsoft.com/office/drawing/2014/main" id="{008FF1E1-F61D-6136-FAEF-07D024D5E578}"/>
              </a:ext>
            </a:extLst>
          </p:cNvPr>
          <p:cNvSpPr txBox="1"/>
          <p:nvPr/>
        </p:nvSpPr>
        <p:spPr>
          <a:xfrm>
            <a:off x="3022091" y="3432347"/>
            <a:ext cx="1572462" cy="346230"/>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600" b="1" kern="0">
                <a:solidFill>
                  <a:srgbClr val="000000"/>
                </a:solidFill>
                <a:latin typeface="Eras Medium ITC" panose="020B0602030504020804" pitchFamily="34" charset="0"/>
              </a:rPr>
              <a:t>Restauration </a:t>
            </a:r>
          </a:p>
          <a:p>
            <a:pPr defTabSz="685578">
              <a:defRPr sz="1800" b="0" i="0" u="none" strike="noStrike" kern="0" cap="none" spc="0" baseline="0">
                <a:solidFill>
                  <a:srgbClr val="000000"/>
                </a:solidFill>
                <a:uFillTx/>
              </a:defRPr>
            </a:pPr>
            <a:r>
              <a:rPr lang="fr-FR" sz="600" b="1" kern="0" err="1">
                <a:solidFill>
                  <a:srgbClr val="000000"/>
                </a:solidFill>
                <a:latin typeface="Eras Medium ITC" panose="020B0602030504020804" pitchFamily="34" charset="0"/>
              </a:rPr>
              <a:t>Accrédited</a:t>
            </a:r>
            <a:endParaRPr lang="fr-FR" sz="600" b="1" kern="0">
              <a:solidFill>
                <a:srgbClr val="000000"/>
              </a:solidFill>
              <a:latin typeface="Eras Medium ITC" panose="020B0602030504020804" pitchFamily="34" charset="0"/>
            </a:endParaRPr>
          </a:p>
          <a:p>
            <a:pPr defTabSz="685578">
              <a:defRPr sz="1800" b="0" i="0" u="none" strike="noStrike" kern="0" cap="none" spc="0" baseline="0">
                <a:solidFill>
                  <a:srgbClr val="000000"/>
                </a:solidFill>
                <a:uFillTx/>
              </a:defRPr>
            </a:pPr>
            <a:endParaRPr lang="fr-FR" sz="600" b="1" kern="0">
              <a:solidFill>
                <a:srgbClr val="000000"/>
              </a:solidFill>
              <a:latin typeface="Eras Medium ITC" panose="020B0602030504020804" pitchFamily="34" charset="0"/>
            </a:endParaRPr>
          </a:p>
        </p:txBody>
      </p:sp>
      <p:sp>
        <p:nvSpPr>
          <p:cNvPr id="51" name="Rectangle 50">
            <a:extLst>
              <a:ext uri="{FF2B5EF4-FFF2-40B4-BE49-F238E27FC236}">
                <a16:creationId xmlns:a16="http://schemas.microsoft.com/office/drawing/2014/main" id="{8C23E44B-40B1-FB25-74EB-F2534521999B}"/>
              </a:ext>
            </a:extLst>
          </p:cNvPr>
          <p:cNvSpPr/>
          <p:nvPr/>
        </p:nvSpPr>
        <p:spPr>
          <a:xfrm rot="5400000">
            <a:off x="2733476" y="1778165"/>
            <a:ext cx="163791" cy="1655975"/>
          </a:xfrm>
          <a:prstGeom prst="rect">
            <a:avLst/>
          </a:pr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50" name="ZoneTexte 49">
            <a:extLst>
              <a:ext uri="{FF2B5EF4-FFF2-40B4-BE49-F238E27FC236}">
                <a16:creationId xmlns:a16="http://schemas.microsoft.com/office/drawing/2014/main" id="{7CC5E6D5-DADB-E206-D63A-F8C01447A5C8}"/>
              </a:ext>
            </a:extLst>
          </p:cNvPr>
          <p:cNvSpPr txBox="1"/>
          <p:nvPr/>
        </p:nvSpPr>
        <p:spPr>
          <a:xfrm>
            <a:off x="2301507" y="2513487"/>
            <a:ext cx="1014730" cy="150023"/>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525" b="1" kern="0">
                <a:solidFill>
                  <a:srgbClr val="000000"/>
                </a:solidFill>
                <a:latin typeface="Eras Medium ITC" panose="020B0602030504020804" pitchFamily="34" charset="0"/>
              </a:rPr>
              <a:t>Stands </a:t>
            </a:r>
            <a:r>
              <a:rPr lang="fr-FR" sz="525" b="1" kern="0" err="1">
                <a:solidFill>
                  <a:srgbClr val="000000"/>
                </a:solidFill>
                <a:latin typeface="Eras Medium ITC" panose="020B0602030504020804" pitchFamily="34" charset="0"/>
              </a:rPr>
              <a:t>NPC’s</a:t>
            </a:r>
            <a:endParaRPr lang="fr-FR" sz="525" b="1" kern="0">
              <a:solidFill>
                <a:srgbClr val="000000"/>
              </a:solidFill>
              <a:latin typeface="Eras Medium ITC" panose="020B0602030504020804" pitchFamily="34" charset="0"/>
            </a:endParaRPr>
          </a:p>
        </p:txBody>
      </p:sp>
      <p:cxnSp>
        <p:nvCxnSpPr>
          <p:cNvPr id="53" name="Connecteur droit 52">
            <a:extLst>
              <a:ext uri="{FF2B5EF4-FFF2-40B4-BE49-F238E27FC236}">
                <a16:creationId xmlns:a16="http://schemas.microsoft.com/office/drawing/2014/main" id="{2301348C-3979-0C88-EC23-63A5DE3A3328}"/>
              </a:ext>
            </a:extLst>
          </p:cNvPr>
          <p:cNvCxnSpPr>
            <a:cxnSpLocks/>
          </p:cNvCxnSpPr>
          <p:nvPr/>
        </p:nvCxnSpPr>
        <p:spPr>
          <a:xfrm>
            <a:off x="1871700" y="1549336"/>
            <a:ext cx="0" cy="3743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3D309563-A534-3A32-5D71-59B6781EC0F6}"/>
              </a:ext>
            </a:extLst>
          </p:cNvPr>
          <p:cNvCxnSpPr>
            <a:cxnSpLocks/>
          </p:cNvCxnSpPr>
          <p:nvPr/>
        </p:nvCxnSpPr>
        <p:spPr>
          <a:xfrm>
            <a:off x="1871700" y="2031690"/>
            <a:ext cx="0" cy="4860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4D53DD57-96B4-5D00-5FC0-0E3AF2251020}"/>
              </a:ext>
            </a:extLst>
          </p:cNvPr>
          <p:cNvSpPr/>
          <p:nvPr/>
        </p:nvSpPr>
        <p:spPr>
          <a:xfrm rot="10800000">
            <a:off x="1790690" y="2037100"/>
            <a:ext cx="74721" cy="264621"/>
          </a:xfrm>
          <a:prstGeom prst="rect">
            <a:avLst/>
          </a:prstGeom>
          <a:solidFill>
            <a:schemeClr val="accent6">
              <a:lumMod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59" name="Rectangle 58">
            <a:extLst>
              <a:ext uri="{FF2B5EF4-FFF2-40B4-BE49-F238E27FC236}">
                <a16:creationId xmlns:a16="http://schemas.microsoft.com/office/drawing/2014/main" id="{C842B274-30D1-784B-1C59-20491678D335}"/>
              </a:ext>
            </a:extLst>
          </p:cNvPr>
          <p:cNvSpPr/>
          <p:nvPr/>
        </p:nvSpPr>
        <p:spPr>
          <a:xfrm rot="10800000">
            <a:off x="1789022" y="2306245"/>
            <a:ext cx="74721" cy="207242"/>
          </a:xfrm>
          <a:prstGeom prst="rect">
            <a:avLst/>
          </a:prstGeom>
          <a:solidFill>
            <a:schemeClr val="accent6">
              <a:lumMod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60" name="Rectangle 59">
            <a:extLst>
              <a:ext uri="{FF2B5EF4-FFF2-40B4-BE49-F238E27FC236}">
                <a16:creationId xmlns:a16="http://schemas.microsoft.com/office/drawing/2014/main" id="{8DD5C3B9-703C-1002-0D12-4B16DF30E5A9}"/>
              </a:ext>
            </a:extLst>
          </p:cNvPr>
          <p:cNvSpPr/>
          <p:nvPr/>
        </p:nvSpPr>
        <p:spPr>
          <a:xfrm rot="10800000">
            <a:off x="1714823" y="2419599"/>
            <a:ext cx="74721" cy="96376"/>
          </a:xfrm>
          <a:prstGeom prst="rect">
            <a:avLst/>
          </a:prstGeom>
          <a:solidFill>
            <a:schemeClr val="accent6">
              <a:lumMod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61" name="ZoneTexte 60">
            <a:extLst>
              <a:ext uri="{FF2B5EF4-FFF2-40B4-BE49-F238E27FC236}">
                <a16:creationId xmlns:a16="http://schemas.microsoft.com/office/drawing/2014/main" id="{C95FAD73-431B-FE30-3B42-9C1AF6955418}"/>
              </a:ext>
            </a:extLst>
          </p:cNvPr>
          <p:cNvSpPr txBox="1"/>
          <p:nvPr/>
        </p:nvSpPr>
        <p:spPr>
          <a:xfrm>
            <a:off x="1636394" y="2128993"/>
            <a:ext cx="310371" cy="138481"/>
          </a:xfrm>
          <a:prstGeom prst="rect">
            <a:avLst/>
          </a:prstGeom>
          <a:noFill/>
          <a:ln cap="flat">
            <a:noFill/>
          </a:ln>
        </p:spPr>
        <p:txBody>
          <a:bodyPr vert="horz" wrap="square" lIns="68562" tIns="34281" rIns="68562" bIns="34281" anchor="t" anchorCtr="1" compatLnSpc="1">
            <a:spAutoFit/>
          </a:bodyPr>
          <a:lstStyle/>
          <a:p>
            <a:pPr algn="ctr" defTabSz="685578">
              <a:defRPr sz="1800" b="0" i="0" u="none" strike="noStrike" kern="0" cap="none" spc="0" baseline="0">
                <a:solidFill>
                  <a:srgbClr val="000000"/>
                </a:solidFill>
                <a:uFillTx/>
              </a:defRPr>
            </a:pPr>
            <a:r>
              <a:rPr lang="fr-FR" sz="225" b="1" kern="0">
                <a:solidFill>
                  <a:srgbClr val="000000"/>
                </a:solidFill>
                <a:latin typeface="Eras Medium ITC" panose="020B0602030504020804" pitchFamily="34" charset="0"/>
              </a:rPr>
              <a:t>Chambre d’Appel 1</a:t>
            </a:r>
          </a:p>
        </p:txBody>
      </p:sp>
      <p:sp>
        <p:nvSpPr>
          <p:cNvPr id="62" name="ZoneTexte 61">
            <a:extLst>
              <a:ext uri="{FF2B5EF4-FFF2-40B4-BE49-F238E27FC236}">
                <a16:creationId xmlns:a16="http://schemas.microsoft.com/office/drawing/2014/main" id="{712081C8-DD7C-3451-268E-3180C811B4B4}"/>
              </a:ext>
            </a:extLst>
          </p:cNvPr>
          <p:cNvSpPr txBox="1"/>
          <p:nvPr/>
        </p:nvSpPr>
        <p:spPr>
          <a:xfrm>
            <a:off x="1626152" y="2395501"/>
            <a:ext cx="310371" cy="138481"/>
          </a:xfrm>
          <a:prstGeom prst="rect">
            <a:avLst/>
          </a:prstGeom>
          <a:noFill/>
          <a:ln cap="flat">
            <a:noFill/>
          </a:ln>
        </p:spPr>
        <p:txBody>
          <a:bodyPr vert="horz" wrap="square" lIns="68562" tIns="34281" rIns="68562" bIns="34281" anchor="t" anchorCtr="1" compatLnSpc="1">
            <a:spAutoFit/>
          </a:bodyPr>
          <a:lstStyle/>
          <a:p>
            <a:pPr algn="ctr" defTabSz="685578">
              <a:defRPr sz="1800" b="0" i="0" u="none" strike="noStrike" kern="0" cap="none" spc="0" baseline="0">
                <a:solidFill>
                  <a:srgbClr val="000000"/>
                </a:solidFill>
                <a:uFillTx/>
              </a:defRPr>
            </a:pPr>
            <a:r>
              <a:rPr lang="fr-FR" sz="225" b="1" kern="0">
                <a:solidFill>
                  <a:srgbClr val="000000"/>
                </a:solidFill>
                <a:latin typeface="Eras Medium ITC" panose="020B0602030504020804" pitchFamily="34" charset="0"/>
              </a:rPr>
              <a:t>Chambre d’Appel 2</a:t>
            </a:r>
          </a:p>
        </p:txBody>
      </p:sp>
      <p:sp>
        <p:nvSpPr>
          <p:cNvPr id="65" name="Rectangle 64">
            <a:extLst>
              <a:ext uri="{FF2B5EF4-FFF2-40B4-BE49-F238E27FC236}">
                <a16:creationId xmlns:a16="http://schemas.microsoft.com/office/drawing/2014/main" id="{8C303132-5B83-4456-B819-FE012F43ACDE}"/>
              </a:ext>
            </a:extLst>
          </p:cNvPr>
          <p:cNvSpPr/>
          <p:nvPr/>
        </p:nvSpPr>
        <p:spPr>
          <a:xfrm rot="5400000">
            <a:off x="2922709" y="720532"/>
            <a:ext cx="181965" cy="1311873"/>
          </a:xfrm>
          <a:prstGeom prst="rect">
            <a:avLst/>
          </a:prstGeom>
          <a:solidFill>
            <a:schemeClr val="accent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66" name="ZoneTexte 65">
            <a:extLst>
              <a:ext uri="{FF2B5EF4-FFF2-40B4-BE49-F238E27FC236}">
                <a16:creationId xmlns:a16="http://schemas.microsoft.com/office/drawing/2014/main" id="{792A2540-632F-63D7-D6A9-B6DEFA3DD73A}"/>
              </a:ext>
            </a:extLst>
          </p:cNvPr>
          <p:cNvSpPr txBox="1"/>
          <p:nvPr/>
        </p:nvSpPr>
        <p:spPr>
          <a:xfrm>
            <a:off x="2352991" y="1281987"/>
            <a:ext cx="1400078" cy="176953"/>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700" b="1" kern="0">
                <a:solidFill>
                  <a:srgbClr val="000000"/>
                </a:solidFill>
                <a:latin typeface="Eras Medium ITC" panose="020B0602030504020804" pitchFamily="34" charset="0"/>
              </a:rPr>
              <a:t>Stands for </a:t>
            </a:r>
            <a:r>
              <a:rPr lang="fr-FR" sz="700" b="1" kern="0" err="1">
                <a:solidFill>
                  <a:srgbClr val="000000"/>
                </a:solidFill>
                <a:latin typeface="Eras Medium ITC" panose="020B0602030504020804" pitchFamily="34" charset="0"/>
              </a:rPr>
              <a:t>spectator</a:t>
            </a:r>
            <a:r>
              <a:rPr lang="fr-FR" sz="700" b="1" kern="0">
                <a:solidFill>
                  <a:srgbClr val="000000"/>
                </a:solidFill>
                <a:latin typeface="Eras Medium ITC" panose="020B0602030504020804" pitchFamily="34" charset="0"/>
              </a:rPr>
              <a:t> and NPC</a:t>
            </a:r>
          </a:p>
        </p:txBody>
      </p:sp>
      <p:sp>
        <p:nvSpPr>
          <p:cNvPr id="67" name="Rectangle 66">
            <a:extLst>
              <a:ext uri="{FF2B5EF4-FFF2-40B4-BE49-F238E27FC236}">
                <a16:creationId xmlns:a16="http://schemas.microsoft.com/office/drawing/2014/main" id="{8D0D4D18-F923-1DDD-F966-18B8559BA64D}"/>
              </a:ext>
            </a:extLst>
          </p:cNvPr>
          <p:cNvSpPr/>
          <p:nvPr/>
        </p:nvSpPr>
        <p:spPr>
          <a:xfrm rot="10800000">
            <a:off x="3508526" y="1111438"/>
            <a:ext cx="74721" cy="86204"/>
          </a:xfrm>
          <a:prstGeom prst="rect">
            <a:avLst/>
          </a:prstGeom>
          <a:solidFill>
            <a:schemeClr val="accent6">
              <a:lumMod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68" name="Rectangle 67">
            <a:extLst>
              <a:ext uri="{FF2B5EF4-FFF2-40B4-BE49-F238E27FC236}">
                <a16:creationId xmlns:a16="http://schemas.microsoft.com/office/drawing/2014/main" id="{58D86E3B-A3F8-CE72-EAF7-096F3B0B1A2F}"/>
              </a:ext>
            </a:extLst>
          </p:cNvPr>
          <p:cNvSpPr/>
          <p:nvPr/>
        </p:nvSpPr>
        <p:spPr>
          <a:xfrm rot="5400000">
            <a:off x="2793137" y="2247336"/>
            <a:ext cx="60838" cy="472553"/>
          </a:xfrm>
          <a:prstGeom prst="rect">
            <a:avLst/>
          </a:prstGeom>
          <a:solidFill>
            <a:srgbClr val="E37D8E">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69" name="ZoneTexte 68">
            <a:extLst>
              <a:ext uri="{FF2B5EF4-FFF2-40B4-BE49-F238E27FC236}">
                <a16:creationId xmlns:a16="http://schemas.microsoft.com/office/drawing/2014/main" id="{1F9A7E3E-9679-FE61-58E2-3CAA829A6540}"/>
              </a:ext>
            </a:extLst>
          </p:cNvPr>
          <p:cNvSpPr txBox="1"/>
          <p:nvPr/>
        </p:nvSpPr>
        <p:spPr>
          <a:xfrm>
            <a:off x="2308008" y="2407851"/>
            <a:ext cx="1014730" cy="126940"/>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375" b="1" kern="0">
                <a:solidFill>
                  <a:srgbClr val="000000"/>
                </a:solidFill>
                <a:latin typeface="Eras Medium ITC" panose="020B0602030504020804" pitchFamily="34" charset="0"/>
              </a:rPr>
              <a:t>Protocol area</a:t>
            </a:r>
          </a:p>
        </p:txBody>
      </p:sp>
      <p:sp>
        <p:nvSpPr>
          <p:cNvPr id="72" name="Arc plein 71">
            <a:extLst>
              <a:ext uri="{FF2B5EF4-FFF2-40B4-BE49-F238E27FC236}">
                <a16:creationId xmlns:a16="http://schemas.microsoft.com/office/drawing/2014/main" id="{195E8065-E521-DF50-EFFD-B278F9EAFCEE}"/>
              </a:ext>
            </a:extLst>
          </p:cNvPr>
          <p:cNvSpPr/>
          <p:nvPr/>
        </p:nvSpPr>
        <p:spPr>
          <a:xfrm rot="5400000">
            <a:off x="2920865" y="1722482"/>
            <a:ext cx="1651111" cy="496505"/>
          </a:xfrm>
          <a:prstGeom prst="blockArc">
            <a:avLst>
              <a:gd name="adj1" fmla="val 12251806"/>
              <a:gd name="adj2" fmla="val 20570383"/>
              <a:gd name="adj3" fmla="val 20522"/>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black"/>
              </a:solidFill>
              <a:latin typeface="Calibri" panose="020F0502020204030204"/>
            </a:endParaRPr>
          </a:p>
        </p:txBody>
      </p:sp>
      <p:sp>
        <p:nvSpPr>
          <p:cNvPr id="71" name="ZoneTexte 70">
            <a:extLst>
              <a:ext uri="{FF2B5EF4-FFF2-40B4-BE49-F238E27FC236}">
                <a16:creationId xmlns:a16="http://schemas.microsoft.com/office/drawing/2014/main" id="{8AF54921-48BC-91D6-6602-17EB7C9529B0}"/>
              </a:ext>
            </a:extLst>
          </p:cNvPr>
          <p:cNvSpPr txBox="1"/>
          <p:nvPr/>
        </p:nvSpPr>
        <p:spPr>
          <a:xfrm rot="5400000">
            <a:off x="3652384" y="1907184"/>
            <a:ext cx="595349" cy="138481"/>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450" b="1" kern="0">
                <a:solidFill>
                  <a:srgbClr val="000000"/>
                </a:solidFill>
                <a:latin typeface="Eras Medium ITC" panose="020B0602030504020804" pitchFamily="34" charset="0"/>
              </a:rPr>
              <a:t>Tribune VIP</a:t>
            </a:r>
          </a:p>
        </p:txBody>
      </p:sp>
      <p:cxnSp>
        <p:nvCxnSpPr>
          <p:cNvPr id="74" name="Connecteur droit avec flèche 73">
            <a:extLst>
              <a:ext uri="{FF2B5EF4-FFF2-40B4-BE49-F238E27FC236}">
                <a16:creationId xmlns:a16="http://schemas.microsoft.com/office/drawing/2014/main" id="{CA43C24E-FD63-1137-E2AA-2B09C7A60AEE}"/>
              </a:ext>
            </a:extLst>
          </p:cNvPr>
          <p:cNvCxnSpPr>
            <a:cxnSpLocks/>
          </p:cNvCxnSpPr>
          <p:nvPr/>
        </p:nvCxnSpPr>
        <p:spPr>
          <a:xfrm flipH="1">
            <a:off x="5544109" y="2010023"/>
            <a:ext cx="6301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a:extLst>
              <a:ext uri="{FF2B5EF4-FFF2-40B4-BE49-F238E27FC236}">
                <a16:creationId xmlns:a16="http://schemas.microsoft.com/office/drawing/2014/main" id="{5F8AFC80-888D-66FF-9918-67F850A6E1CB}"/>
              </a:ext>
            </a:extLst>
          </p:cNvPr>
          <p:cNvCxnSpPr>
            <a:cxnSpLocks/>
          </p:cNvCxnSpPr>
          <p:nvPr/>
        </p:nvCxnSpPr>
        <p:spPr>
          <a:xfrm flipH="1">
            <a:off x="4663752" y="1235222"/>
            <a:ext cx="4065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ZoneTexte 78">
            <a:extLst>
              <a:ext uri="{FF2B5EF4-FFF2-40B4-BE49-F238E27FC236}">
                <a16:creationId xmlns:a16="http://schemas.microsoft.com/office/drawing/2014/main" id="{D05444ED-C25A-5A7E-6E81-58BA5E6F35BC}"/>
              </a:ext>
            </a:extLst>
          </p:cNvPr>
          <p:cNvSpPr txBox="1"/>
          <p:nvPr/>
        </p:nvSpPr>
        <p:spPr>
          <a:xfrm>
            <a:off x="5792314" y="1909879"/>
            <a:ext cx="1572462" cy="623229"/>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900" b="1" kern="0">
                <a:solidFill>
                  <a:srgbClr val="000000"/>
                </a:solidFill>
                <a:latin typeface="Eras Medium ITC" panose="020B0602030504020804" pitchFamily="34" charset="0"/>
              </a:rPr>
              <a:t>Main entrance </a:t>
            </a:r>
          </a:p>
          <a:p>
            <a:pPr defTabSz="685578">
              <a:defRPr sz="1800" b="0" i="0" u="none" strike="noStrike" kern="0" cap="none" spc="0" baseline="0">
                <a:solidFill>
                  <a:srgbClr val="000000"/>
                </a:solidFill>
                <a:uFillTx/>
              </a:defRPr>
            </a:pPr>
            <a:endParaRPr lang="fr-FR" sz="2700" b="1" kern="0">
              <a:solidFill>
                <a:srgbClr val="002060"/>
              </a:solidFill>
              <a:latin typeface="Eras Medium ITC" panose="020B0602030504020804" pitchFamily="34" charset="0"/>
            </a:endParaRPr>
          </a:p>
        </p:txBody>
      </p:sp>
      <p:sp>
        <p:nvSpPr>
          <p:cNvPr id="80" name="ZoneTexte 79">
            <a:extLst>
              <a:ext uri="{FF2B5EF4-FFF2-40B4-BE49-F238E27FC236}">
                <a16:creationId xmlns:a16="http://schemas.microsoft.com/office/drawing/2014/main" id="{6E776A9F-100E-472B-1C0D-AED8339A4816}"/>
              </a:ext>
            </a:extLst>
          </p:cNvPr>
          <p:cNvSpPr txBox="1"/>
          <p:nvPr/>
        </p:nvSpPr>
        <p:spPr>
          <a:xfrm>
            <a:off x="5029381" y="1143655"/>
            <a:ext cx="888956" cy="761729"/>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900" b="1" kern="0">
                <a:solidFill>
                  <a:srgbClr val="000000"/>
                </a:solidFill>
                <a:latin typeface="Eras Medium ITC" panose="020B0602030504020804" pitchFamily="34" charset="0"/>
              </a:rPr>
              <a:t>ACCESS </a:t>
            </a:r>
          </a:p>
          <a:p>
            <a:pPr defTabSz="685578">
              <a:defRPr sz="1800" b="0" i="0" u="none" strike="noStrike" kern="0" cap="none" spc="0" baseline="0">
                <a:solidFill>
                  <a:srgbClr val="000000"/>
                </a:solidFill>
                <a:uFillTx/>
              </a:defRPr>
            </a:pPr>
            <a:r>
              <a:rPr lang="fr-FR" sz="900" b="1" kern="0" err="1">
                <a:solidFill>
                  <a:srgbClr val="000000"/>
                </a:solidFill>
                <a:latin typeface="Eras Medium ITC" panose="020B0602030504020804" pitchFamily="34" charset="0"/>
              </a:rPr>
              <a:t>NPC’s</a:t>
            </a:r>
            <a:r>
              <a:rPr lang="fr-FR" sz="900" b="1" kern="0">
                <a:solidFill>
                  <a:srgbClr val="000000"/>
                </a:solidFill>
                <a:latin typeface="Eras Medium ITC" panose="020B0602030504020804" pitchFamily="34" charset="0"/>
              </a:rPr>
              <a:t> &amp; JURY</a:t>
            </a:r>
          </a:p>
          <a:p>
            <a:pPr defTabSz="685578">
              <a:defRPr sz="1800" b="0" i="0" u="none" strike="noStrike" kern="0" cap="none" spc="0" baseline="0">
                <a:solidFill>
                  <a:srgbClr val="000000"/>
                </a:solidFill>
                <a:uFillTx/>
              </a:defRPr>
            </a:pPr>
            <a:endParaRPr lang="fr-FR" sz="2700" b="1" kern="0">
              <a:solidFill>
                <a:srgbClr val="002060"/>
              </a:solidFill>
              <a:latin typeface="Eras Medium ITC" panose="020B0602030504020804" pitchFamily="34" charset="0"/>
            </a:endParaRPr>
          </a:p>
        </p:txBody>
      </p:sp>
      <p:sp>
        <p:nvSpPr>
          <p:cNvPr id="81" name="Rectangle 80">
            <a:extLst>
              <a:ext uri="{FF2B5EF4-FFF2-40B4-BE49-F238E27FC236}">
                <a16:creationId xmlns:a16="http://schemas.microsoft.com/office/drawing/2014/main" id="{A5980E4E-3740-F66A-AA85-A785897708C7}"/>
              </a:ext>
            </a:extLst>
          </p:cNvPr>
          <p:cNvSpPr/>
          <p:nvPr/>
        </p:nvSpPr>
        <p:spPr>
          <a:xfrm rot="5400000">
            <a:off x="6796835" y="1574540"/>
            <a:ext cx="2461732" cy="1405523"/>
          </a:xfrm>
          <a:prstGeom prst="rect">
            <a:avLst/>
          </a:prstGeom>
          <a:solidFill>
            <a:schemeClr val="accent6">
              <a:lumMod val="40000"/>
              <a:lumOff val="6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82" name="ZoneTexte 81">
            <a:extLst>
              <a:ext uri="{FF2B5EF4-FFF2-40B4-BE49-F238E27FC236}">
                <a16:creationId xmlns:a16="http://schemas.microsoft.com/office/drawing/2014/main" id="{089C5094-DF3F-E03A-8C22-B589CDF62341}"/>
              </a:ext>
            </a:extLst>
          </p:cNvPr>
          <p:cNvSpPr txBox="1"/>
          <p:nvPr/>
        </p:nvSpPr>
        <p:spPr>
          <a:xfrm>
            <a:off x="7272301" y="2047202"/>
            <a:ext cx="1572462" cy="623229"/>
          </a:xfrm>
          <a:prstGeom prst="rect">
            <a:avLst/>
          </a:prstGeom>
          <a:noFill/>
          <a:ln cap="flat">
            <a:noFill/>
          </a:ln>
        </p:spPr>
        <p:txBody>
          <a:bodyPr vert="horz" wrap="square" lIns="68562" tIns="34281" rIns="68562" bIns="34281" anchor="t" anchorCtr="1" compatLnSpc="1">
            <a:spAutoFit/>
          </a:bodyPr>
          <a:lstStyle/>
          <a:p>
            <a:pPr algn="ctr" defTabSz="685578">
              <a:defRPr sz="1800" b="0" i="0" u="none" strike="noStrike" kern="0" cap="none" spc="0" baseline="0">
                <a:solidFill>
                  <a:srgbClr val="000000"/>
                </a:solidFill>
                <a:uFillTx/>
              </a:defRPr>
            </a:pPr>
            <a:r>
              <a:rPr lang="fr-FR" sz="900" b="1" kern="0">
                <a:solidFill>
                  <a:srgbClr val="000000"/>
                </a:solidFill>
                <a:latin typeface="Eras Medium ITC" panose="020B0602030504020804" pitchFamily="34" charset="0"/>
              </a:rPr>
              <a:t>PARKING </a:t>
            </a:r>
          </a:p>
          <a:p>
            <a:pPr algn="ctr" defTabSz="685578">
              <a:defRPr sz="1800" b="0" i="0" u="none" strike="noStrike" kern="0" cap="none" spc="0" baseline="0">
                <a:solidFill>
                  <a:srgbClr val="000000"/>
                </a:solidFill>
                <a:uFillTx/>
              </a:defRPr>
            </a:pPr>
            <a:endParaRPr lang="fr-FR" sz="2700" b="1" kern="0">
              <a:solidFill>
                <a:srgbClr val="002060"/>
              </a:solidFill>
              <a:latin typeface="Eras Medium ITC" panose="020B0602030504020804" pitchFamily="34" charset="0"/>
            </a:endParaRPr>
          </a:p>
        </p:txBody>
      </p:sp>
      <p:sp>
        <p:nvSpPr>
          <p:cNvPr id="83" name="Rectangle 82">
            <a:extLst>
              <a:ext uri="{FF2B5EF4-FFF2-40B4-BE49-F238E27FC236}">
                <a16:creationId xmlns:a16="http://schemas.microsoft.com/office/drawing/2014/main" id="{0931E0E5-1FE1-86EF-6D45-9FA4FBEDB807}"/>
              </a:ext>
            </a:extLst>
          </p:cNvPr>
          <p:cNvSpPr/>
          <p:nvPr/>
        </p:nvSpPr>
        <p:spPr>
          <a:xfrm rot="339810">
            <a:off x="3818566" y="735434"/>
            <a:ext cx="1465298" cy="167332"/>
          </a:xfrm>
          <a:prstGeom prst="rect">
            <a:avLst/>
          </a:prstGeom>
          <a:solidFill>
            <a:schemeClr val="accent6">
              <a:lumMod val="40000"/>
              <a:lumOff val="6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84" name="ZoneTexte 83">
            <a:extLst>
              <a:ext uri="{FF2B5EF4-FFF2-40B4-BE49-F238E27FC236}">
                <a16:creationId xmlns:a16="http://schemas.microsoft.com/office/drawing/2014/main" id="{E8D230AD-846A-D6DF-CFF4-FBE4B4277066}"/>
              </a:ext>
            </a:extLst>
          </p:cNvPr>
          <p:cNvSpPr txBox="1"/>
          <p:nvPr/>
        </p:nvSpPr>
        <p:spPr>
          <a:xfrm rot="323921">
            <a:off x="3735743" y="735644"/>
            <a:ext cx="1572462" cy="403939"/>
          </a:xfrm>
          <a:prstGeom prst="rect">
            <a:avLst/>
          </a:prstGeom>
          <a:noFill/>
          <a:ln cap="flat">
            <a:noFill/>
          </a:ln>
        </p:spPr>
        <p:txBody>
          <a:bodyPr vert="horz" wrap="square" lIns="68562" tIns="34281" rIns="68562" bIns="34281" anchor="t" anchorCtr="1" compatLnSpc="1">
            <a:spAutoFit/>
          </a:bodyPr>
          <a:lstStyle/>
          <a:p>
            <a:pPr algn="ctr" defTabSz="685578">
              <a:defRPr sz="1800" b="0" i="0" u="none" strike="noStrike" kern="0" cap="none" spc="0" baseline="0">
                <a:solidFill>
                  <a:srgbClr val="000000"/>
                </a:solidFill>
                <a:uFillTx/>
              </a:defRPr>
            </a:pPr>
            <a:r>
              <a:rPr lang="fr-FR" sz="675" b="1" kern="0">
                <a:solidFill>
                  <a:srgbClr val="000000"/>
                </a:solidFill>
                <a:latin typeface="Eras Medium ITC" panose="020B0602030504020804" pitchFamily="34" charset="0"/>
              </a:rPr>
              <a:t>DROP IN &amp; OFF </a:t>
            </a:r>
            <a:r>
              <a:rPr lang="fr-FR" sz="675" b="1" kern="0" err="1">
                <a:solidFill>
                  <a:srgbClr val="000000"/>
                </a:solidFill>
                <a:latin typeface="Eras Medium ITC" panose="020B0602030504020804" pitchFamily="34" charset="0"/>
              </a:rPr>
              <a:t>NPC’s</a:t>
            </a:r>
            <a:endParaRPr lang="fr-FR" sz="675" b="1" kern="0">
              <a:solidFill>
                <a:srgbClr val="000000"/>
              </a:solidFill>
              <a:latin typeface="Eras Medium ITC" panose="020B0602030504020804" pitchFamily="34" charset="0"/>
            </a:endParaRPr>
          </a:p>
          <a:p>
            <a:pPr algn="ctr" defTabSz="685578">
              <a:defRPr sz="1800" b="0" i="0" u="none" strike="noStrike" kern="0" cap="none" spc="0" baseline="0">
                <a:solidFill>
                  <a:srgbClr val="000000"/>
                </a:solidFill>
                <a:uFillTx/>
              </a:defRPr>
            </a:pPr>
            <a:endParaRPr lang="fr-FR" sz="1500" b="1" kern="0">
              <a:solidFill>
                <a:srgbClr val="002060"/>
              </a:solidFill>
              <a:latin typeface="Eras Medium ITC" panose="020B0602030504020804" pitchFamily="34" charset="0"/>
            </a:endParaRPr>
          </a:p>
        </p:txBody>
      </p:sp>
      <p:sp>
        <p:nvSpPr>
          <p:cNvPr id="85" name="Rectangle 84">
            <a:extLst>
              <a:ext uri="{FF2B5EF4-FFF2-40B4-BE49-F238E27FC236}">
                <a16:creationId xmlns:a16="http://schemas.microsoft.com/office/drawing/2014/main" id="{54A05A84-EC57-468D-6ACC-9B0F523AE646}"/>
              </a:ext>
            </a:extLst>
          </p:cNvPr>
          <p:cNvSpPr/>
          <p:nvPr/>
        </p:nvSpPr>
        <p:spPr>
          <a:xfrm rot="5400000">
            <a:off x="2087511" y="1197208"/>
            <a:ext cx="180652" cy="359832"/>
          </a:xfrm>
          <a:prstGeom prst="rect">
            <a:avLst/>
          </a:prstGeom>
          <a:solidFill>
            <a:schemeClr val="accent1">
              <a:lumMod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86" name="ZoneTexte 85">
            <a:extLst>
              <a:ext uri="{FF2B5EF4-FFF2-40B4-BE49-F238E27FC236}">
                <a16:creationId xmlns:a16="http://schemas.microsoft.com/office/drawing/2014/main" id="{62E734A4-FE9D-3461-6067-CA0F0208DC13}"/>
              </a:ext>
            </a:extLst>
          </p:cNvPr>
          <p:cNvSpPr txBox="1"/>
          <p:nvPr/>
        </p:nvSpPr>
        <p:spPr>
          <a:xfrm>
            <a:off x="1973814" y="1255445"/>
            <a:ext cx="419582" cy="192342"/>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525" b="1" kern="0">
                <a:solidFill>
                  <a:srgbClr val="000000"/>
                </a:solidFill>
                <a:latin typeface="Eras Medium ITC" panose="020B0602030504020804" pitchFamily="34" charset="0"/>
              </a:rPr>
              <a:t> </a:t>
            </a:r>
            <a:r>
              <a:rPr lang="fr-FR" sz="800" b="1" kern="0" err="1">
                <a:solidFill>
                  <a:srgbClr val="000000"/>
                </a:solidFill>
                <a:latin typeface="Eras Medium ITC" panose="020B0602030504020804" pitchFamily="34" charset="0"/>
              </a:rPr>
              <a:t>Press</a:t>
            </a:r>
            <a:endParaRPr lang="fr-FR" sz="525" b="1" kern="0">
              <a:solidFill>
                <a:srgbClr val="000000"/>
              </a:solidFill>
              <a:latin typeface="Eras Medium ITC" panose="020B0602030504020804" pitchFamily="34" charset="0"/>
            </a:endParaRPr>
          </a:p>
        </p:txBody>
      </p:sp>
      <p:sp>
        <p:nvSpPr>
          <p:cNvPr id="87" name="Rectangle 86">
            <a:extLst>
              <a:ext uri="{FF2B5EF4-FFF2-40B4-BE49-F238E27FC236}">
                <a16:creationId xmlns:a16="http://schemas.microsoft.com/office/drawing/2014/main" id="{4EBBA7F3-8AF8-613A-0855-3EC677870ED1}"/>
              </a:ext>
            </a:extLst>
          </p:cNvPr>
          <p:cNvSpPr/>
          <p:nvPr/>
        </p:nvSpPr>
        <p:spPr>
          <a:xfrm rot="5400000">
            <a:off x="4106584" y="1816975"/>
            <a:ext cx="329660" cy="294377"/>
          </a:xfrm>
          <a:prstGeom prst="rect">
            <a:avLst/>
          </a:prstGeom>
          <a:solidFill>
            <a:schemeClr val="accent2">
              <a:lumMod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88" name="ZoneTexte 87">
            <a:extLst>
              <a:ext uri="{FF2B5EF4-FFF2-40B4-BE49-F238E27FC236}">
                <a16:creationId xmlns:a16="http://schemas.microsoft.com/office/drawing/2014/main" id="{464487D2-4E9C-92A9-E67F-A0C35218E156}"/>
              </a:ext>
            </a:extLst>
          </p:cNvPr>
          <p:cNvSpPr txBox="1"/>
          <p:nvPr/>
        </p:nvSpPr>
        <p:spPr>
          <a:xfrm>
            <a:off x="4019872" y="1860297"/>
            <a:ext cx="521899" cy="184648"/>
          </a:xfrm>
          <a:prstGeom prst="rect">
            <a:avLst/>
          </a:prstGeom>
          <a:noFill/>
          <a:ln cap="flat">
            <a:noFill/>
          </a:ln>
        </p:spPr>
        <p:txBody>
          <a:bodyPr vert="horz" wrap="square" lIns="68562" tIns="34281" rIns="68562" bIns="34281" anchor="t" anchorCtr="1" compatLnSpc="1">
            <a:spAutoFit/>
          </a:bodyPr>
          <a:lstStyle/>
          <a:p>
            <a:pPr algn="ctr" defTabSz="685578">
              <a:defRPr sz="1800" b="0" i="0" u="none" strike="noStrike" kern="0" cap="none" spc="0" baseline="0">
                <a:solidFill>
                  <a:srgbClr val="000000"/>
                </a:solidFill>
                <a:uFillTx/>
              </a:defRPr>
            </a:pPr>
            <a:r>
              <a:rPr lang="fr-FR" sz="375" b="1" kern="0" err="1">
                <a:solidFill>
                  <a:srgbClr val="000000"/>
                </a:solidFill>
                <a:latin typeface="Eras Medium ITC" panose="020B0602030504020804" pitchFamily="34" charset="0"/>
              </a:rPr>
              <a:t>Welcome</a:t>
            </a:r>
            <a:r>
              <a:rPr lang="fr-FR" sz="375" b="1" kern="0">
                <a:solidFill>
                  <a:srgbClr val="000000"/>
                </a:solidFill>
                <a:latin typeface="Eras Medium ITC" panose="020B0602030504020804" pitchFamily="34" charset="0"/>
              </a:rPr>
              <a:t> desk and </a:t>
            </a:r>
            <a:r>
              <a:rPr lang="fr-FR" sz="375" b="1" kern="0" err="1">
                <a:solidFill>
                  <a:srgbClr val="000000"/>
                </a:solidFill>
                <a:latin typeface="Eras Medium ITC" panose="020B0602030504020804" pitchFamily="34" charset="0"/>
              </a:rPr>
              <a:t>accreditation</a:t>
            </a:r>
            <a:endParaRPr lang="fr-FR" sz="375" b="1" kern="0">
              <a:solidFill>
                <a:srgbClr val="000000"/>
              </a:solidFill>
              <a:latin typeface="Eras Medium ITC" panose="020B0602030504020804" pitchFamily="34" charset="0"/>
            </a:endParaRPr>
          </a:p>
        </p:txBody>
      </p:sp>
      <p:sp>
        <p:nvSpPr>
          <p:cNvPr id="89" name="Rectangle 88">
            <a:extLst>
              <a:ext uri="{FF2B5EF4-FFF2-40B4-BE49-F238E27FC236}">
                <a16:creationId xmlns:a16="http://schemas.microsoft.com/office/drawing/2014/main" id="{B5214C20-3FAC-38B6-DD88-1FBA2BE8EEEE}"/>
              </a:ext>
            </a:extLst>
          </p:cNvPr>
          <p:cNvSpPr/>
          <p:nvPr/>
        </p:nvSpPr>
        <p:spPr>
          <a:xfrm rot="5400000">
            <a:off x="3898623" y="1105678"/>
            <a:ext cx="86204" cy="116519"/>
          </a:xfrm>
          <a:prstGeom prst="rect">
            <a:avLst/>
          </a:prstGeom>
          <a:solidFill>
            <a:srgbClr val="0070C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90" name="Rectangle 89">
            <a:extLst>
              <a:ext uri="{FF2B5EF4-FFF2-40B4-BE49-F238E27FC236}">
                <a16:creationId xmlns:a16="http://schemas.microsoft.com/office/drawing/2014/main" id="{41C4FBAC-4DF6-BFD6-54CB-C8F963C7842B}"/>
              </a:ext>
            </a:extLst>
          </p:cNvPr>
          <p:cNvSpPr/>
          <p:nvPr/>
        </p:nvSpPr>
        <p:spPr>
          <a:xfrm rot="5400000">
            <a:off x="3659581" y="1319622"/>
            <a:ext cx="150223" cy="116518"/>
          </a:xfrm>
          <a:prstGeom prst="rect">
            <a:avLst/>
          </a:prstGeom>
          <a:solidFill>
            <a:srgbClr val="FF000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91" name="Rectangle 90">
            <a:extLst>
              <a:ext uri="{FF2B5EF4-FFF2-40B4-BE49-F238E27FC236}">
                <a16:creationId xmlns:a16="http://schemas.microsoft.com/office/drawing/2014/main" id="{E3983EED-E7F8-88BA-212C-E1629DD6FF0A}"/>
              </a:ext>
            </a:extLst>
          </p:cNvPr>
          <p:cNvSpPr/>
          <p:nvPr/>
        </p:nvSpPr>
        <p:spPr>
          <a:xfrm rot="5400000">
            <a:off x="7643765" y="4684563"/>
            <a:ext cx="129675" cy="116519"/>
          </a:xfrm>
          <a:prstGeom prst="rect">
            <a:avLst/>
          </a:prstGeom>
          <a:solidFill>
            <a:srgbClr val="0070C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92" name="Rectangle 91">
            <a:extLst>
              <a:ext uri="{FF2B5EF4-FFF2-40B4-BE49-F238E27FC236}">
                <a16:creationId xmlns:a16="http://schemas.microsoft.com/office/drawing/2014/main" id="{AF0CBD69-F7A9-3020-FBA8-24DE30DA8331}"/>
              </a:ext>
            </a:extLst>
          </p:cNvPr>
          <p:cNvSpPr/>
          <p:nvPr/>
        </p:nvSpPr>
        <p:spPr>
          <a:xfrm rot="5400000">
            <a:off x="7633492" y="4910862"/>
            <a:ext cx="150223" cy="116518"/>
          </a:xfrm>
          <a:prstGeom prst="rect">
            <a:avLst/>
          </a:prstGeom>
          <a:solidFill>
            <a:srgbClr val="FF000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93" name="ZoneTexte 92">
            <a:extLst>
              <a:ext uri="{FF2B5EF4-FFF2-40B4-BE49-F238E27FC236}">
                <a16:creationId xmlns:a16="http://schemas.microsoft.com/office/drawing/2014/main" id="{EE6B3336-C918-8F4F-8CB1-D3DA79E6CF4E}"/>
              </a:ext>
            </a:extLst>
          </p:cNvPr>
          <p:cNvSpPr txBox="1"/>
          <p:nvPr/>
        </p:nvSpPr>
        <p:spPr>
          <a:xfrm>
            <a:off x="7326804" y="4656405"/>
            <a:ext cx="1485850" cy="184648"/>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750" b="1" kern="0">
                <a:solidFill>
                  <a:srgbClr val="000000"/>
                </a:solidFill>
                <a:latin typeface="Eras Medium ITC" panose="020B0602030504020804" pitchFamily="34" charset="0"/>
              </a:rPr>
              <a:t>Snack area</a:t>
            </a:r>
          </a:p>
        </p:txBody>
      </p:sp>
      <p:sp>
        <p:nvSpPr>
          <p:cNvPr id="94" name="ZoneTexte 93">
            <a:extLst>
              <a:ext uri="{FF2B5EF4-FFF2-40B4-BE49-F238E27FC236}">
                <a16:creationId xmlns:a16="http://schemas.microsoft.com/office/drawing/2014/main" id="{939BC06B-475E-12DF-A005-A40DC5D1CBC7}"/>
              </a:ext>
            </a:extLst>
          </p:cNvPr>
          <p:cNvSpPr txBox="1"/>
          <p:nvPr/>
        </p:nvSpPr>
        <p:spPr>
          <a:xfrm>
            <a:off x="7524329" y="4867617"/>
            <a:ext cx="1485850" cy="184648"/>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750" b="1" kern="0">
                <a:solidFill>
                  <a:srgbClr val="000000"/>
                </a:solidFill>
                <a:latin typeface="Eras Medium ITC" panose="020B0602030504020804" pitchFamily="34" charset="0"/>
              </a:rPr>
              <a:t>Office VIP restauration</a:t>
            </a:r>
          </a:p>
        </p:txBody>
      </p:sp>
      <p:sp>
        <p:nvSpPr>
          <p:cNvPr id="95" name="Rectangle 94">
            <a:extLst>
              <a:ext uri="{FF2B5EF4-FFF2-40B4-BE49-F238E27FC236}">
                <a16:creationId xmlns:a16="http://schemas.microsoft.com/office/drawing/2014/main" id="{F6762577-A314-03B4-F248-0FF74AEEC06B}"/>
              </a:ext>
            </a:extLst>
          </p:cNvPr>
          <p:cNvSpPr/>
          <p:nvPr/>
        </p:nvSpPr>
        <p:spPr>
          <a:xfrm rot="5400000">
            <a:off x="3454228" y="970188"/>
            <a:ext cx="129675" cy="269662"/>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96" name="Rectangle 95">
            <a:extLst>
              <a:ext uri="{FF2B5EF4-FFF2-40B4-BE49-F238E27FC236}">
                <a16:creationId xmlns:a16="http://schemas.microsoft.com/office/drawing/2014/main" id="{606F5916-3505-11B2-A9FC-C971871AED72}"/>
              </a:ext>
            </a:extLst>
          </p:cNvPr>
          <p:cNvSpPr/>
          <p:nvPr/>
        </p:nvSpPr>
        <p:spPr>
          <a:xfrm rot="5400000">
            <a:off x="2257410" y="937816"/>
            <a:ext cx="180652" cy="304004"/>
          </a:xfrm>
          <a:prstGeom prst="rect">
            <a:avLst/>
          </a:prstGeom>
          <a:solidFill>
            <a:schemeClr val="accent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97" name="Rectangle 96">
            <a:extLst>
              <a:ext uri="{FF2B5EF4-FFF2-40B4-BE49-F238E27FC236}">
                <a16:creationId xmlns:a16="http://schemas.microsoft.com/office/drawing/2014/main" id="{2BF00381-CBD5-F516-86B6-0BF40166B9D7}"/>
              </a:ext>
            </a:extLst>
          </p:cNvPr>
          <p:cNvSpPr/>
          <p:nvPr/>
        </p:nvSpPr>
        <p:spPr>
          <a:xfrm rot="5400000">
            <a:off x="1822628" y="969056"/>
            <a:ext cx="169800" cy="252381"/>
          </a:xfrm>
          <a:prstGeom prst="rect">
            <a:avLst/>
          </a:prstGeom>
          <a:solidFill>
            <a:schemeClr val="accent4">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98" name="Rectangle 97">
            <a:extLst>
              <a:ext uri="{FF2B5EF4-FFF2-40B4-BE49-F238E27FC236}">
                <a16:creationId xmlns:a16="http://schemas.microsoft.com/office/drawing/2014/main" id="{F67702DB-3770-553F-C117-9AFF13AFC69D}"/>
              </a:ext>
            </a:extLst>
          </p:cNvPr>
          <p:cNvSpPr/>
          <p:nvPr/>
        </p:nvSpPr>
        <p:spPr>
          <a:xfrm rot="5400000">
            <a:off x="7643765" y="4450675"/>
            <a:ext cx="129675" cy="116519"/>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99" name="Rectangle 98">
            <a:extLst>
              <a:ext uri="{FF2B5EF4-FFF2-40B4-BE49-F238E27FC236}">
                <a16:creationId xmlns:a16="http://schemas.microsoft.com/office/drawing/2014/main" id="{8E36042F-CCD8-0370-3B9C-89EEB52CBA4D}"/>
              </a:ext>
            </a:extLst>
          </p:cNvPr>
          <p:cNvSpPr/>
          <p:nvPr/>
        </p:nvSpPr>
        <p:spPr>
          <a:xfrm rot="5400000">
            <a:off x="7643765" y="4228676"/>
            <a:ext cx="129675" cy="116519"/>
          </a:xfrm>
          <a:prstGeom prst="rect">
            <a:avLst/>
          </a:prstGeom>
          <a:solidFill>
            <a:schemeClr val="accent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100" name="Rectangle 99">
            <a:extLst>
              <a:ext uri="{FF2B5EF4-FFF2-40B4-BE49-F238E27FC236}">
                <a16:creationId xmlns:a16="http://schemas.microsoft.com/office/drawing/2014/main" id="{D68125D1-F687-E1E8-13B2-DFDB9898100C}"/>
              </a:ext>
            </a:extLst>
          </p:cNvPr>
          <p:cNvSpPr/>
          <p:nvPr/>
        </p:nvSpPr>
        <p:spPr>
          <a:xfrm rot="5400000">
            <a:off x="7643765" y="3990182"/>
            <a:ext cx="129675" cy="116519"/>
          </a:xfrm>
          <a:prstGeom prst="rect">
            <a:avLst/>
          </a:prstGeom>
          <a:solidFill>
            <a:schemeClr val="accent4">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101" name="ZoneTexte 100">
            <a:extLst>
              <a:ext uri="{FF2B5EF4-FFF2-40B4-BE49-F238E27FC236}">
                <a16:creationId xmlns:a16="http://schemas.microsoft.com/office/drawing/2014/main" id="{3C6E7D47-0259-A3E5-96BA-5E8E53AD17F1}"/>
              </a:ext>
            </a:extLst>
          </p:cNvPr>
          <p:cNvSpPr txBox="1"/>
          <p:nvPr/>
        </p:nvSpPr>
        <p:spPr>
          <a:xfrm>
            <a:off x="7315608" y="4408812"/>
            <a:ext cx="1485850" cy="184648"/>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750" b="1" kern="0">
                <a:solidFill>
                  <a:srgbClr val="000000"/>
                </a:solidFill>
                <a:latin typeface="Eras Medium ITC" panose="020B0602030504020804" pitchFamily="34" charset="0"/>
              </a:rPr>
              <a:t>Area WPS</a:t>
            </a:r>
          </a:p>
        </p:txBody>
      </p:sp>
      <p:sp>
        <p:nvSpPr>
          <p:cNvPr id="102" name="ZoneTexte 101">
            <a:extLst>
              <a:ext uri="{FF2B5EF4-FFF2-40B4-BE49-F238E27FC236}">
                <a16:creationId xmlns:a16="http://schemas.microsoft.com/office/drawing/2014/main" id="{157166B7-A437-6315-9FBD-845A192885BF}"/>
              </a:ext>
            </a:extLst>
          </p:cNvPr>
          <p:cNvSpPr txBox="1"/>
          <p:nvPr/>
        </p:nvSpPr>
        <p:spPr>
          <a:xfrm>
            <a:off x="7524329" y="4203134"/>
            <a:ext cx="1485850" cy="184648"/>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750" b="1" kern="0">
                <a:solidFill>
                  <a:srgbClr val="000000"/>
                </a:solidFill>
                <a:latin typeface="Eras Medium ITC" panose="020B0602030504020804" pitchFamily="34" charset="0"/>
              </a:rPr>
              <a:t>Area Pres &amp; Médias</a:t>
            </a:r>
          </a:p>
        </p:txBody>
      </p:sp>
      <p:sp>
        <p:nvSpPr>
          <p:cNvPr id="103" name="ZoneTexte 102">
            <a:extLst>
              <a:ext uri="{FF2B5EF4-FFF2-40B4-BE49-F238E27FC236}">
                <a16:creationId xmlns:a16="http://schemas.microsoft.com/office/drawing/2014/main" id="{C9AAFE6B-FD41-F0DB-71AB-65CA946DC0CD}"/>
              </a:ext>
            </a:extLst>
          </p:cNvPr>
          <p:cNvSpPr txBox="1"/>
          <p:nvPr/>
        </p:nvSpPr>
        <p:spPr>
          <a:xfrm>
            <a:off x="7410740" y="3972987"/>
            <a:ext cx="1485850" cy="184648"/>
          </a:xfrm>
          <a:prstGeom prst="rect">
            <a:avLst/>
          </a:prstGeom>
          <a:noFill/>
          <a:ln cap="flat">
            <a:noFill/>
          </a:ln>
        </p:spPr>
        <p:txBody>
          <a:bodyPr vert="horz" wrap="square" lIns="68562" tIns="34281" rIns="68562" bIns="34281" anchor="t" anchorCtr="1" compatLnSpc="1">
            <a:spAutoFit/>
          </a:bodyPr>
          <a:lstStyle/>
          <a:p>
            <a:pPr defTabSz="685578">
              <a:defRPr sz="1800" b="0" i="0" u="none" strike="noStrike" kern="0" cap="none" spc="0" baseline="0">
                <a:solidFill>
                  <a:srgbClr val="000000"/>
                </a:solidFill>
                <a:uFillTx/>
              </a:defRPr>
            </a:pPr>
            <a:r>
              <a:rPr lang="fr-FR" sz="750" b="1" kern="0">
                <a:solidFill>
                  <a:srgbClr val="000000"/>
                </a:solidFill>
                <a:latin typeface="Eras Medium ITC" panose="020B0602030504020804" pitchFamily="34" charset="0"/>
              </a:rPr>
              <a:t>Anti-Doping</a:t>
            </a:r>
          </a:p>
        </p:txBody>
      </p:sp>
      <p:sp>
        <p:nvSpPr>
          <p:cNvPr id="104" name="Rectangle 103">
            <a:extLst>
              <a:ext uri="{FF2B5EF4-FFF2-40B4-BE49-F238E27FC236}">
                <a16:creationId xmlns:a16="http://schemas.microsoft.com/office/drawing/2014/main" id="{0638D94C-0074-CEBA-7608-597B02301B64}"/>
              </a:ext>
            </a:extLst>
          </p:cNvPr>
          <p:cNvSpPr/>
          <p:nvPr/>
        </p:nvSpPr>
        <p:spPr>
          <a:xfrm rot="5400000">
            <a:off x="1013825" y="833344"/>
            <a:ext cx="154223" cy="518803"/>
          </a:xfrm>
          <a:prstGeom prst="rect">
            <a:avLst/>
          </a:prstGeom>
          <a:solidFill>
            <a:srgbClr val="C9E2E5">
              <a:alpha val="41000"/>
            </a:srgbClr>
          </a:solidFill>
          <a:ln>
            <a:solidFill>
              <a:srgbClr val="C9E2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105" name="ZoneTexte 104">
            <a:extLst>
              <a:ext uri="{FF2B5EF4-FFF2-40B4-BE49-F238E27FC236}">
                <a16:creationId xmlns:a16="http://schemas.microsoft.com/office/drawing/2014/main" id="{9463BAD4-8320-F144-DFF0-64640F87FE2D}"/>
              </a:ext>
            </a:extLst>
          </p:cNvPr>
          <p:cNvSpPr txBox="1"/>
          <p:nvPr/>
        </p:nvSpPr>
        <p:spPr>
          <a:xfrm>
            <a:off x="727952" y="993453"/>
            <a:ext cx="702078" cy="515508"/>
          </a:xfrm>
          <a:prstGeom prst="rect">
            <a:avLst/>
          </a:prstGeom>
          <a:noFill/>
          <a:ln cap="flat">
            <a:noFill/>
          </a:ln>
        </p:spPr>
        <p:txBody>
          <a:bodyPr vert="horz" wrap="square" lIns="68562" tIns="34281" rIns="68562" bIns="34281" anchor="t" anchorCtr="1" compatLnSpc="1">
            <a:spAutoFit/>
          </a:bodyPr>
          <a:lstStyle/>
          <a:p>
            <a:pPr algn="ctr" defTabSz="685578">
              <a:defRPr sz="1800" b="0" i="0" u="none" strike="noStrike" kern="0" cap="none" spc="0" baseline="0">
                <a:solidFill>
                  <a:srgbClr val="000000"/>
                </a:solidFill>
                <a:uFillTx/>
              </a:defRPr>
            </a:pPr>
            <a:r>
              <a:rPr lang="fr-FR" sz="800" b="1" kern="0" dirty="0" err="1">
                <a:solidFill>
                  <a:srgbClr val="000000"/>
                </a:solidFill>
                <a:latin typeface="Eras Medium ITC" panose="020B0602030504020804" pitchFamily="34" charset="0"/>
              </a:rPr>
              <a:t>Volunteers</a:t>
            </a:r>
            <a:endParaRPr lang="fr-FR" sz="450" b="1" kern="0" dirty="0">
              <a:solidFill>
                <a:srgbClr val="000000"/>
              </a:solidFill>
              <a:latin typeface="Eras Medium ITC" panose="020B0602030504020804" pitchFamily="34" charset="0"/>
            </a:endParaRPr>
          </a:p>
          <a:p>
            <a:pPr defTabSz="685578">
              <a:defRPr sz="1800" b="0" i="0" u="none" strike="noStrike" kern="0" cap="none" spc="0" baseline="0">
                <a:solidFill>
                  <a:srgbClr val="000000"/>
                </a:solidFill>
                <a:uFillTx/>
              </a:defRPr>
            </a:pPr>
            <a:endParaRPr lang="fr-FR" sz="2100" b="1" kern="0" dirty="0">
              <a:solidFill>
                <a:srgbClr val="002060"/>
              </a:solidFill>
              <a:latin typeface="Eras Medium ITC" panose="020B0602030504020804" pitchFamily="34" charset="0"/>
            </a:endParaRPr>
          </a:p>
        </p:txBody>
      </p:sp>
    </p:spTree>
    <p:extLst>
      <p:ext uri="{BB962C8B-B14F-4D97-AF65-F5344CB8AC3E}">
        <p14:creationId xmlns:p14="http://schemas.microsoft.com/office/powerpoint/2010/main" val="205095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C1392B7-F81E-0A46-7F19-62C7D7F38637}"/>
              </a:ext>
            </a:extLst>
          </p:cNvPr>
          <p:cNvSpPr txBox="1"/>
          <p:nvPr/>
        </p:nvSpPr>
        <p:spPr>
          <a:xfrm>
            <a:off x="1622779" y="88797"/>
            <a:ext cx="7290810" cy="761729"/>
          </a:xfrm>
          <a:prstGeom prst="rect">
            <a:avLst/>
          </a:prstGeom>
          <a:noFill/>
          <a:ln cap="flat">
            <a:noFill/>
          </a:ln>
        </p:spPr>
        <p:txBody>
          <a:bodyPr vert="horz" wrap="square" lIns="68562" tIns="34281" rIns="68562" bIns="34281" anchor="t" anchorCtr="1" compatLnSpc="1">
            <a:spAutoFit/>
          </a:bodyPr>
          <a:lstStyle/>
          <a:p>
            <a:pPr marL="0" marR="0" lvl="0" indent="0" algn="l" defTabSz="68559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800" b="1" i="0" u="none" strike="noStrike" kern="0" cap="none" spc="0" normalizeH="0" baseline="0" noProof="0">
                <a:ln>
                  <a:noFill/>
                </a:ln>
                <a:solidFill>
                  <a:srgbClr val="002060"/>
                </a:solidFill>
                <a:effectLst/>
                <a:uLnTx/>
                <a:uFillTx/>
                <a:latin typeface="Eras Medium ITC" panose="020B0602030504020804" pitchFamily="34" charset="0"/>
                <a:ea typeface="+mn-ea"/>
                <a:cs typeface="+mn-cs"/>
              </a:rPr>
              <a:t>AQUAPOLIS – GENERAL PLAN</a:t>
            </a:r>
          </a:p>
          <a:p>
            <a:pPr marL="0" marR="0" lvl="0" indent="0" algn="l" defTabSz="68559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2700" b="1" i="0" u="none" strike="noStrike" kern="0" cap="none" spc="0" normalizeH="0" baseline="0" noProof="0">
              <a:ln>
                <a:noFill/>
              </a:ln>
              <a:solidFill>
                <a:srgbClr val="002060"/>
              </a:solidFill>
              <a:effectLst/>
              <a:uLnTx/>
              <a:uFillTx/>
              <a:latin typeface="Eras Medium ITC" panose="020B0602030504020804" pitchFamily="34" charset="0"/>
              <a:ea typeface="+mn-ea"/>
              <a:cs typeface="+mn-cs"/>
            </a:endParaRPr>
          </a:p>
        </p:txBody>
      </p:sp>
      <p:pic>
        <p:nvPicPr>
          <p:cNvPr id="4" name="Image 3" descr="Une image contenant texte, diagramme, carte, Plan">
            <a:extLst>
              <a:ext uri="{FF2B5EF4-FFF2-40B4-BE49-F238E27FC236}">
                <a16:creationId xmlns:a16="http://schemas.microsoft.com/office/drawing/2014/main" id="{1423956F-C947-D129-69A0-AA648AA0E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17" y="778086"/>
            <a:ext cx="7339472" cy="4011964"/>
          </a:xfrm>
          <a:prstGeom prst="rect">
            <a:avLst/>
          </a:prstGeom>
        </p:spPr>
      </p:pic>
      <p:sp>
        <p:nvSpPr>
          <p:cNvPr id="5" name="Rectangle 4">
            <a:extLst>
              <a:ext uri="{FF2B5EF4-FFF2-40B4-BE49-F238E27FC236}">
                <a16:creationId xmlns:a16="http://schemas.microsoft.com/office/drawing/2014/main" id="{4E72C91F-A3F4-7282-AA55-500DA7695C98}"/>
              </a:ext>
            </a:extLst>
          </p:cNvPr>
          <p:cNvSpPr/>
          <p:nvPr/>
        </p:nvSpPr>
        <p:spPr>
          <a:xfrm>
            <a:off x="1119226" y="778086"/>
            <a:ext cx="2048256" cy="209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583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Para Swimming_PTT">
  <a:themeElements>
    <a:clrScheme name="Custom 2">
      <a:dk1>
        <a:sysClr val="windowText" lastClr="000000"/>
      </a:dk1>
      <a:lt1>
        <a:sysClr val="window" lastClr="FFFFFF"/>
      </a:lt1>
      <a:dk2>
        <a:srgbClr val="002C50"/>
      </a:dk2>
      <a:lt2>
        <a:srgbClr val="00549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_12_12_WPS World Series Technical Meeting Template.potm" id="{D1EC0838-1B77-4C44-AA99-90CA25E14FF2}" vid="{05AE11D1-6D1B-46CE-B00E-5B027652580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3a0f8a09dde49cb9268f63c363605f9 xmlns="01f84582-29e4-4982-ad5e-dd0b7829e18b">
      <Terms xmlns="http://schemas.microsoft.com/office/infopath/2007/PartnerControls">
        <TermInfo xmlns="http://schemas.microsoft.com/office/infopath/2007/PartnerControls">
          <TermName xmlns="http://schemas.microsoft.com/office/infopath/2007/PartnerControls">World Para Swimming</TermName>
          <TermId xmlns="http://schemas.microsoft.com/office/infopath/2007/PartnerControls">a5fa12cc-f577-4d48-9df2-3a7ff0c52244</TermId>
        </TermInfo>
      </Terms>
    </f3a0f8a09dde49cb9268f63c363605f9>
    <TaxCatchAll xmlns="82e9e178-5b87-4e4e-a3c8-75f2511f250b">
      <Value>1</Value>
    </TaxCatchAll>
    <lcf76f155ced4ddcb4097134ff3c332f xmlns="01f84582-29e4-4982-ad5e-dd0b7829e18b">
      <Terms xmlns="http://schemas.microsoft.com/office/infopath/2007/PartnerControls"/>
    </lcf76f155ced4ddcb4097134ff3c332f>
    <SharedWithUsers xmlns="82e9e178-5b87-4e4e-a3c8-75f2511f250b">
      <UserInfo>
        <DisplayName>Nicole Burns</DisplayName>
        <AccountId>26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0705632E00314D9623D2052ED961FA" ma:contentTypeVersion="18" ma:contentTypeDescription="Create a new document." ma:contentTypeScope="" ma:versionID="d96089d61e71835a72d914f99b38cbf2">
  <xsd:schema xmlns:xsd="http://www.w3.org/2001/XMLSchema" xmlns:xs="http://www.w3.org/2001/XMLSchema" xmlns:p="http://schemas.microsoft.com/office/2006/metadata/properties" xmlns:ns2="01f84582-29e4-4982-ad5e-dd0b7829e18b" xmlns:ns3="82e9e178-5b87-4e4e-a3c8-75f2511f250b" targetNamespace="http://schemas.microsoft.com/office/2006/metadata/properties" ma:root="true" ma:fieldsID="8097fe6b84bbacd96af7d26fec131f6a" ns2:_="" ns3:_="">
    <xsd:import namespace="01f84582-29e4-4982-ad5e-dd0b7829e18b"/>
    <xsd:import namespace="82e9e178-5b87-4e4e-a3c8-75f2511f250b"/>
    <xsd:element name="properties">
      <xsd:complexType>
        <xsd:sequence>
          <xsd:element name="documentManagement">
            <xsd:complexType>
              <xsd:all>
                <xsd:element ref="ns2:f3a0f8a09dde49cb9268f63c363605f9" minOccurs="0"/>
                <xsd:element ref="ns3:TaxCatchAll"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f84582-29e4-4982-ad5e-dd0b7829e18b" elementFormDefault="qualified">
    <xsd:import namespace="http://schemas.microsoft.com/office/2006/documentManagement/types"/>
    <xsd:import namespace="http://schemas.microsoft.com/office/infopath/2007/PartnerControls"/>
    <xsd:element name="f3a0f8a09dde49cb9268f63c363605f9" ma:index="9" ma:taxonomy="true" ma:internalName="f3a0f8a09dde49cb9268f63c363605f9" ma:taxonomyFieldName="First_x0020_publication" ma:displayName="First publication" ma:default="1;#World Para Swimming|a5fa12cc-f577-4d48-9df2-3a7ff0c52244" ma:fieldId="{f3a0f8a0-9dde-49cb-9268-f63c363605f9}" ma:sspId="57f5ad25-a9af-4cb4-8934-9ab3fc7281c9" ma:termSetId="8ed8c9ea-7052-4c1d-a4d7-b9c10bffea6f"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7f5ad25-a9af-4cb4-8934-9ab3fc7281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2e9e178-5b87-4e4e-a3c8-75f2511f250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72c08e7-6b33-4f79-a321-a1c39d4f80ee}" ma:internalName="TaxCatchAll" ma:showField="CatchAllData" ma:web="82e9e178-5b87-4e4e-a3c8-75f2511f250b">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AD49D5-5127-45A3-BE4C-6B005098FCE9}">
  <ds:schemaRefs>
    <ds:schemaRef ds:uri="01f84582-29e4-4982-ad5e-dd0b7829e18b"/>
    <ds:schemaRef ds:uri="82e9e178-5b87-4e4e-a3c8-75f2511f25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4F54F06-624A-4FC3-A589-A38122D62218}">
  <ds:schemaRefs>
    <ds:schemaRef ds:uri="01f84582-29e4-4982-ad5e-dd0b7829e18b"/>
    <ds:schemaRef ds:uri="82e9e178-5b87-4e4e-a3c8-75f2511f25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33EB58-FD90-415E-964A-150F44D845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2023_12_12_WPS World Series Technical Meeting Template (1)</Template>
  <TotalTime>2664</TotalTime>
  <Words>3003</Words>
  <Application>Microsoft Macintosh PowerPoint</Application>
  <PresentationFormat>Affichage à l'écran (16:9)</PresentationFormat>
  <Paragraphs>383</Paragraphs>
  <Slides>34</Slides>
  <Notes>8</Notes>
  <HiddenSlides>19</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34</vt:i4>
      </vt:variant>
    </vt:vector>
  </HeadingPairs>
  <TitlesOfParts>
    <vt:vector size="44" baseType="lpstr">
      <vt:lpstr>Arial</vt:lpstr>
      <vt:lpstr>Calibri</vt:lpstr>
      <vt:lpstr>Calibri Light</vt:lpstr>
      <vt:lpstr>Eras Medium ITC</vt:lpstr>
      <vt:lpstr>HeroRegular</vt:lpstr>
      <vt:lpstr>Open Sans</vt:lpstr>
      <vt:lpstr>Wingdings</vt:lpstr>
      <vt:lpstr>World Para Swimming_PTT</vt:lpstr>
      <vt:lpstr>Thème Office</vt:lpstr>
      <vt:lpstr>1_Thème Office</vt:lpstr>
      <vt:lpstr>Citi Para Swimming World Series France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Finals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Flags, Banners etc</vt:lpstr>
      <vt:lpstr>Thank you for your attendance and all the best with the Competition.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 Para Swimming  World Series</dc:title>
  <dc:creator>Mathieu Basset</dc:creator>
  <cp:lastModifiedBy>Microsoft Office User</cp:lastModifiedBy>
  <cp:revision>32</cp:revision>
  <dcterms:created xsi:type="dcterms:W3CDTF">2023-05-04T08:02:40Z</dcterms:created>
  <dcterms:modified xsi:type="dcterms:W3CDTF">2023-05-27T06:27:39Z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0x0101006B0705632E00314D9623D2052ED961FA</vt:lpwstr>
  </property>
  <property fmtid="{D5CDD505-2E9C-101B-9397-08002B2CF9AE}" pid="3" name="MediaServiceImageTags">
    <vt:lpwstr/>
  </property>
  <property fmtid="{D5CDD505-2E9C-101B-9397-08002B2CF9AE}" pid="4" name="First publication">
    <vt:lpwstr>1;#World Para Swimming|a5fa12cc-f577-4d48-9df2-3a7ff0c52244</vt:lpwstr>
  </property>
</Properties>
</file>